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8"/>
  </p:notesMasterIdLst>
  <p:sldIdLst>
    <p:sldId id="256" r:id="rId2"/>
    <p:sldId id="304" r:id="rId3"/>
    <p:sldId id="301" r:id="rId4"/>
    <p:sldId id="302" r:id="rId5"/>
    <p:sldId id="303" r:id="rId6"/>
    <p:sldId id="282" r:id="rId7"/>
  </p:sldIdLst>
  <p:sldSz cx="9144000" cy="5143500" type="screen16x9"/>
  <p:notesSz cx="6858000" cy="9144000"/>
  <p:embeddedFontLst>
    <p:embeddedFont>
      <p:font typeface="Hammersmith One" panose="02010703030501060504" pitchFamily="2" charset="0"/>
      <p:regular r:id="rId9"/>
    </p:embeddedFont>
    <p:embeddedFont>
      <p:font typeface="Roboto" panose="02000000000000000000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E1C9B1-3FD7-4BDE-BAE8-82B3F9D8FCF6}">
  <a:tblStyle styleId="{F0E1C9B1-3FD7-4BDE-BAE8-82B3F9D8FC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249" autoAdjust="0"/>
  </p:normalViewPr>
  <p:slideViewPr>
    <p:cSldViewPr snapToGrid="0">
      <p:cViewPr varScale="1">
        <p:scale>
          <a:sx n="87" d="100"/>
          <a:sy n="87" d="100"/>
        </p:scale>
        <p:origin x="7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3c9660d74_1_4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03c9660d74_1_47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ge207fd22f2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6" name="Google Shape;3546;ge207fd22f2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28725" y="930025"/>
            <a:ext cx="4047900" cy="244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1317762" y="-879200"/>
            <a:ext cx="2397300" cy="2397300"/>
          </a:xfrm>
          <a:prstGeom prst="ellipse">
            <a:avLst/>
          </a:prstGeom>
          <a:noFill/>
          <a:ln w="9525" cap="flat" cmpd="sng">
            <a:solidFill>
              <a:srgbClr val="496D1C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-2556519" y="2365250"/>
            <a:ext cx="7755000" cy="4477500"/>
          </a:xfrm>
          <a:prstGeom prst="straightConnector1">
            <a:avLst/>
          </a:prstGeom>
          <a:noFill/>
          <a:ln w="9525" cap="flat" cmpd="sng">
            <a:solidFill>
              <a:srgbClr val="496D1C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rot="10800000">
            <a:off x="3613800" y="-2052200"/>
            <a:ext cx="7755000" cy="4477500"/>
          </a:xfrm>
          <a:prstGeom prst="straightConnector1">
            <a:avLst/>
          </a:prstGeom>
          <a:noFill/>
          <a:ln w="9525" cap="flat" cmpd="sng">
            <a:solidFill>
              <a:srgbClr val="496D1C"/>
            </a:solidFill>
            <a:prstDash val="lgDash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583400" y="2067250"/>
            <a:ext cx="63600" cy="1225089"/>
            <a:chOff x="334775" y="2437450"/>
            <a:chExt cx="63600" cy="1225089"/>
          </a:xfrm>
        </p:grpSpPr>
        <p:sp>
          <p:nvSpPr>
            <p:cNvPr id="14" name="Google Shape;14;p2"/>
            <p:cNvSpPr/>
            <p:nvPr/>
          </p:nvSpPr>
          <p:spPr>
            <a:xfrm>
              <a:off x="334775" y="3141325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34775" y="3370132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34775" y="3598939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34775" y="2437450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34775" y="2666257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34775" y="2895064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body" idx="1"/>
          </p:nvPr>
        </p:nvSpPr>
        <p:spPr>
          <a:xfrm>
            <a:off x="720000" y="1416225"/>
            <a:ext cx="4857000" cy="29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81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/>
          <p:nvPr/>
        </p:nvSpPr>
        <p:spPr>
          <a:xfrm>
            <a:off x="6978177" y="-310550"/>
            <a:ext cx="1700100" cy="17001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8" name="Google Shape;68;p7"/>
          <p:cNvCxnSpPr/>
          <p:nvPr/>
        </p:nvCxnSpPr>
        <p:spPr>
          <a:xfrm rot="10800000" flipH="1">
            <a:off x="-896825" y="-1459775"/>
            <a:ext cx="4715100" cy="2722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69" name="Google Shape;69;p7"/>
          <p:cNvCxnSpPr/>
          <p:nvPr/>
        </p:nvCxnSpPr>
        <p:spPr>
          <a:xfrm rot="10800000">
            <a:off x="-4086900" y="-2016875"/>
            <a:ext cx="4730700" cy="2731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grpSp>
        <p:nvGrpSpPr>
          <p:cNvPr id="70" name="Google Shape;70;p7"/>
          <p:cNvGrpSpPr/>
          <p:nvPr/>
        </p:nvGrpSpPr>
        <p:grpSpPr>
          <a:xfrm rot="-5400000">
            <a:off x="1151788" y="3916372"/>
            <a:ext cx="63600" cy="1225089"/>
            <a:chOff x="334775" y="2437450"/>
            <a:chExt cx="63600" cy="1225089"/>
          </a:xfrm>
        </p:grpSpPr>
        <p:sp>
          <p:nvSpPr>
            <p:cNvPr id="71" name="Google Shape;71;p7"/>
            <p:cNvSpPr/>
            <p:nvPr/>
          </p:nvSpPr>
          <p:spPr>
            <a:xfrm>
              <a:off x="334775" y="3141325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334775" y="3370132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334775" y="3598939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334775" y="2437450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334775" y="2666257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334775" y="2895064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894675" y="1395441"/>
            <a:ext cx="6071400" cy="106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ubTitle" idx="1"/>
          </p:nvPr>
        </p:nvSpPr>
        <p:spPr>
          <a:xfrm>
            <a:off x="894675" y="2358177"/>
            <a:ext cx="5425800" cy="13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3" name="Google Shape;93;p9"/>
          <p:cNvCxnSpPr/>
          <p:nvPr/>
        </p:nvCxnSpPr>
        <p:spPr>
          <a:xfrm rot="10800000" flipH="1">
            <a:off x="8120600" y="-821650"/>
            <a:ext cx="4730700" cy="2731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94" name="Google Shape;94;p9"/>
          <p:cNvCxnSpPr/>
          <p:nvPr/>
        </p:nvCxnSpPr>
        <p:spPr>
          <a:xfrm rot="10800000">
            <a:off x="-1333250" y="2435875"/>
            <a:ext cx="4831500" cy="2789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/>
          <p:cNvCxnSpPr/>
          <p:nvPr/>
        </p:nvCxnSpPr>
        <p:spPr>
          <a:xfrm rot="10800000" flipH="1">
            <a:off x="348200" y="4575600"/>
            <a:ext cx="3143700" cy="1815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grpSp>
        <p:nvGrpSpPr>
          <p:cNvPr id="96" name="Google Shape;96;p9"/>
          <p:cNvGrpSpPr/>
          <p:nvPr/>
        </p:nvGrpSpPr>
        <p:grpSpPr>
          <a:xfrm rot="-5400000">
            <a:off x="7973275" y="2873"/>
            <a:ext cx="63600" cy="1225089"/>
            <a:chOff x="334775" y="2437450"/>
            <a:chExt cx="63600" cy="1225089"/>
          </a:xfrm>
        </p:grpSpPr>
        <p:sp>
          <p:nvSpPr>
            <p:cNvPr id="97" name="Google Shape;97;p9"/>
            <p:cNvSpPr/>
            <p:nvPr/>
          </p:nvSpPr>
          <p:spPr>
            <a:xfrm>
              <a:off x="334775" y="3141325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334775" y="3370132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334775" y="3598939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334775" y="2437450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34775" y="2666257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334775" y="2895064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9"/>
          <p:cNvSpPr/>
          <p:nvPr/>
        </p:nvSpPr>
        <p:spPr>
          <a:xfrm>
            <a:off x="348188" y="-1215750"/>
            <a:ext cx="2397300" cy="23973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" name="Google Shape;104;p9"/>
          <p:cNvCxnSpPr/>
          <p:nvPr/>
        </p:nvCxnSpPr>
        <p:spPr>
          <a:xfrm rot="10800000">
            <a:off x="5943925" y="-102100"/>
            <a:ext cx="7755000" cy="4477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body" idx="1"/>
          </p:nvPr>
        </p:nvSpPr>
        <p:spPr>
          <a:xfrm>
            <a:off x="720000" y="1381075"/>
            <a:ext cx="7704000" cy="21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183" name="Google Shape;183;p16"/>
          <p:cNvCxnSpPr/>
          <p:nvPr/>
        </p:nvCxnSpPr>
        <p:spPr>
          <a:xfrm rot="10800000">
            <a:off x="-1965500" y="2506625"/>
            <a:ext cx="4831500" cy="2789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16"/>
          <p:cNvCxnSpPr/>
          <p:nvPr/>
        </p:nvCxnSpPr>
        <p:spPr>
          <a:xfrm rot="10800000" flipH="1">
            <a:off x="-284050" y="4493950"/>
            <a:ext cx="3143700" cy="1815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grpSp>
        <p:nvGrpSpPr>
          <p:cNvPr id="185" name="Google Shape;185;p16"/>
          <p:cNvGrpSpPr/>
          <p:nvPr/>
        </p:nvGrpSpPr>
        <p:grpSpPr>
          <a:xfrm>
            <a:off x="8557624" y="583925"/>
            <a:ext cx="63600" cy="1225089"/>
            <a:chOff x="334775" y="2437450"/>
            <a:chExt cx="63600" cy="1225089"/>
          </a:xfrm>
        </p:grpSpPr>
        <p:sp>
          <p:nvSpPr>
            <p:cNvPr id="186" name="Google Shape;186;p16"/>
            <p:cNvSpPr/>
            <p:nvPr/>
          </p:nvSpPr>
          <p:spPr>
            <a:xfrm>
              <a:off x="334775" y="3141325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334775" y="3370132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334775" y="3598939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334775" y="2437450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334775" y="2666257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334775" y="2895064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"/>
          <p:cNvSpPr/>
          <p:nvPr/>
        </p:nvSpPr>
        <p:spPr>
          <a:xfrm>
            <a:off x="-439525" y="-978325"/>
            <a:ext cx="2305500" cy="2305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9" name="Google Shape;289;p25"/>
          <p:cNvCxnSpPr/>
          <p:nvPr/>
        </p:nvCxnSpPr>
        <p:spPr>
          <a:xfrm rot="10800000" flipH="1">
            <a:off x="7830550" y="2795750"/>
            <a:ext cx="2575800" cy="1487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0" name="Google Shape;290;p25"/>
          <p:cNvCxnSpPr/>
          <p:nvPr/>
        </p:nvCxnSpPr>
        <p:spPr>
          <a:xfrm rot="10800000">
            <a:off x="7964925" y="2795750"/>
            <a:ext cx="2575800" cy="1487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grpSp>
        <p:nvGrpSpPr>
          <p:cNvPr id="291" name="Google Shape;291;p25"/>
          <p:cNvGrpSpPr/>
          <p:nvPr/>
        </p:nvGrpSpPr>
        <p:grpSpPr>
          <a:xfrm>
            <a:off x="583400" y="2067250"/>
            <a:ext cx="63600" cy="1225089"/>
            <a:chOff x="334775" y="2437450"/>
            <a:chExt cx="63600" cy="1225089"/>
          </a:xfrm>
        </p:grpSpPr>
        <p:sp>
          <p:nvSpPr>
            <p:cNvPr id="292" name="Google Shape;292;p25"/>
            <p:cNvSpPr/>
            <p:nvPr/>
          </p:nvSpPr>
          <p:spPr>
            <a:xfrm>
              <a:off x="334775" y="3141325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5"/>
            <p:cNvSpPr/>
            <p:nvPr/>
          </p:nvSpPr>
          <p:spPr>
            <a:xfrm>
              <a:off x="334775" y="3370132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5"/>
            <p:cNvSpPr/>
            <p:nvPr/>
          </p:nvSpPr>
          <p:spPr>
            <a:xfrm>
              <a:off x="334775" y="3598939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5"/>
            <p:cNvSpPr/>
            <p:nvPr/>
          </p:nvSpPr>
          <p:spPr>
            <a:xfrm>
              <a:off x="334775" y="2437450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5"/>
            <p:cNvSpPr/>
            <p:nvPr/>
          </p:nvSpPr>
          <p:spPr>
            <a:xfrm>
              <a:off x="334775" y="2666257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5"/>
            <p:cNvSpPr/>
            <p:nvPr/>
          </p:nvSpPr>
          <p:spPr>
            <a:xfrm>
              <a:off x="334775" y="2895064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/>
          <p:nvPr/>
        </p:nvSpPr>
        <p:spPr>
          <a:xfrm flipH="1">
            <a:off x="7883888" y="-871875"/>
            <a:ext cx="2397300" cy="23973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0" name="Google Shape;300;p26"/>
          <p:cNvCxnSpPr/>
          <p:nvPr/>
        </p:nvCxnSpPr>
        <p:spPr>
          <a:xfrm rot="10800000">
            <a:off x="-1965500" y="3338200"/>
            <a:ext cx="4730700" cy="2731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26"/>
          <p:cNvCxnSpPr/>
          <p:nvPr/>
        </p:nvCxnSpPr>
        <p:spPr>
          <a:xfrm rot="10800000" flipH="1">
            <a:off x="6260300" y="2506625"/>
            <a:ext cx="4831500" cy="2789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26"/>
          <p:cNvCxnSpPr/>
          <p:nvPr/>
        </p:nvCxnSpPr>
        <p:spPr>
          <a:xfrm rot="10800000">
            <a:off x="6266650" y="4493950"/>
            <a:ext cx="3143700" cy="1815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lgDash"/>
            <a:round/>
            <a:headEnd type="none" w="med" len="med"/>
            <a:tailEnd type="none" w="med" len="med"/>
          </a:ln>
        </p:spPr>
      </p:cxnSp>
      <p:grpSp>
        <p:nvGrpSpPr>
          <p:cNvPr id="303" name="Google Shape;303;p26"/>
          <p:cNvGrpSpPr/>
          <p:nvPr/>
        </p:nvGrpSpPr>
        <p:grpSpPr>
          <a:xfrm rot="-5400000">
            <a:off x="1168300" y="6277"/>
            <a:ext cx="63600" cy="1225089"/>
            <a:chOff x="334775" y="2437450"/>
            <a:chExt cx="63600" cy="1225089"/>
          </a:xfrm>
        </p:grpSpPr>
        <p:sp>
          <p:nvSpPr>
            <p:cNvPr id="304" name="Google Shape;304;p26"/>
            <p:cNvSpPr/>
            <p:nvPr/>
          </p:nvSpPr>
          <p:spPr>
            <a:xfrm>
              <a:off x="334775" y="3141325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334775" y="3370132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334775" y="3598939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334775" y="2437450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334775" y="2666257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334775" y="2895064"/>
              <a:ext cx="63600" cy="6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AAC981"/>
            </a:gs>
            <a:gs pos="100000">
              <a:srgbClr val="8FB06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ammersmith One"/>
              <a:buNone/>
              <a:defRPr sz="3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ammersmith One"/>
              <a:buNone/>
              <a:defRPr sz="3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ammersmith One"/>
              <a:buNone/>
              <a:defRPr sz="3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ammersmith One"/>
              <a:buNone/>
              <a:defRPr sz="3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ammersmith One"/>
              <a:buNone/>
              <a:defRPr sz="3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ammersmith One"/>
              <a:buNone/>
              <a:defRPr sz="3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ammersmith One"/>
              <a:buNone/>
              <a:defRPr sz="3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ammersmith One"/>
              <a:buNone/>
              <a:defRPr sz="3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ammersmith One"/>
              <a:buNone/>
              <a:defRPr sz="3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62" r:id="rId5"/>
    <p:sldLayoutId id="2147483671" r:id="rId6"/>
    <p:sldLayoutId id="2147483672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/>
          <p:nvPr/>
        </p:nvSpPr>
        <p:spPr>
          <a:xfrm>
            <a:off x="4816047" y="2928774"/>
            <a:ext cx="3290490" cy="408937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Emi Hernández Valdés</a:t>
            </a:r>
            <a:endParaRPr sz="2000" dirty="0"/>
          </a:p>
        </p:txBody>
      </p:sp>
      <p:sp>
        <p:nvSpPr>
          <p:cNvPr id="321" name="Google Shape;321;p30"/>
          <p:cNvSpPr txBox="1">
            <a:spLocks noGrp="1"/>
          </p:cNvSpPr>
          <p:nvPr>
            <p:ph type="ctrTitle"/>
          </p:nvPr>
        </p:nvSpPr>
        <p:spPr>
          <a:xfrm>
            <a:off x="4356313" y="963065"/>
            <a:ext cx="4209959" cy="17954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Índice de BSI</a:t>
            </a:r>
            <a:endParaRPr sz="7800" dirty="0"/>
          </a:p>
        </p:txBody>
      </p:sp>
      <p:sp>
        <p:nvSpPr>
          <p:cNvPr id="322" name="Google Shape;322;p30"/>
          <p:cNvSpPr/>
          <p:nvPr/>
        </p:nvSpPr>
        <p:spPr>
          <a:xfrm>
            <a:off x="2484367" y="4440536"/>
            <a:ext cx="25305" cy="18993"/>
          </a:xfrm>
          <a:custGeom>
            <a:avLst/>
            <a:gdLst/>
            <a:ahLst/>
            <a:cxnLst/>
            <a:rect l="l" t="t" r="r" b="b"/>
            <a:pathLst>
              <a:path w="393" h="295" extrusionOk="0">
                <a:moveTo>
                  <a:pt x="74" y="1"/>
                </a:moveTo>
                <a:cubicBezTo>
                  <a:pt x="25" y="25"/>
                  <a:pt x="25" y="50"/>
                  <a:pt x="1" y="99"/>
                </a:cubicBezTo>
                <a:lnTo>
                  <a:pt x="392" y="295"/>
                </a:lnTo>
                <a:lnTo>
                  <a:pt x="392" y="1"/>
                </a:lnTo>
                <a:close/>
              </a:path>
            </a:pathLst>
          </a:custGeom>
          <a:solidFill>
            <a:srgbClr val="B89C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0"/>
          <p:cNvSpPr/>
          <p:nvPr/>
        </p:nvSpPr>
        <p:spPr>
          <a:xfrm>
            <a:off x="2509607" y="4440536"/>
            <a:ext cx="26850" cy="18993"/>
          </a:xfrm>
          <a:custGeom>
            <a:avLst/>
            <a:gdLst/>
            <a:ahLst/>
            <a:cxnLst/>
            <a:rect l="l" t="t" r="r" b="b"/>
            <a:pathLst>
              <a:path w="417" h="295" extrusionOk="0">
                <a:moveTo>
                  <a:pt x="343" y="1"/>
                </a:moveTo>
                <a:cubicBezTo>
                  <a:pt x="368" y="25"/>
                  <a:pt x="368" y="50"/>
                  <a:pt x="417" y="99"/>
                </a:cubicBezTo>
                <a:lnTo>
                  <a:pt x="0" y="295"/>
                </a:lnTo>
                <a:lnTo>
                  <a:pt x="0" y="1"/>
                </a:lnTo>
                <a:close/>
              </a:path>
            </a:pathLst>
          </a:custGeom>
          <a:solidFill>
            <a:srgbClr val="7A62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4" name="Google Shape;324;p30"/>
          <p:cNvGrpSpPr/>
          <p:nvPr/>
        </p:nvGrpSpPr>
        <p:grpSpPr>
          <a:xfrm>
            <a:off x="1159877" y="758065"/>
            <a:ext cx="2711483" cy="3586317"/>
            <a:chOff x="1159877" y="681865"/>
            <a:chExt cx="2711483" cy="3586317"/>
          </a:xfrm>
        </p:grpSpPr>
        <p:sp>
          <p:nvSpPr>
            <p:cNvPr id="325" name="Google Shape;325;p30"/>
            <p:cNvSpPr/>
            <p:nvPr/>
          </p:nvSpPr>
          <p:spPr>
            <a:xfrm>
              <a:off x="2509607" y="1985243"/>
              <a:ext cx="1356001" cy="2282939"/>
            </a:xfrm>
            <a:custGeom>
              <a:avLst/>
              <a:gdLst/>
              <a:ahLst/>
              <a:cxnLst/>
              <a:rect l="l" t="t" r="r" b="b"/>
              <a:pathLst>
                <a:path w="21060" h="35459" extrusionOk="0">
                  <a:moveTo>
                    <a:pt x="0" y="35459"/>
                  </a:moveTo>
                  <a:lnTo>
                    <a:pt x="21060" y="23460"/>
                  </a:lnTo>
                  <a:lnTo>
                    <a:pt x="21060" y="10848"/>
                  </a:lnTo>
                  <a:lnTo>
                    <a:pt x="49" y="0"/>
                  </a:lnTo>
                  <a:cubicBezTo>
                    <a:pt x="49" y="7983"/>
                    <a:pt x="0" y="27476"/>
                    <a:pt x="0" y="354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1161487" y="2049524"/>
              <a:ext cx="2704082" cy="1545116"/>
            </a:xfrm>
            <a:custGeom>
              <a:avLst/>
              <a:gdLst/>
              <a:ahLst/>
              <a:cxnLst/>
              <a:rect l="l" t="t" r="r" b="b"/>
              <a:pathLst>
                <a:path w="41997" h="23999" extrusionOk="0">
                  <a:moveTo>
                    <a:pt x="0" y="11950"/>
                  </a:moveTo>
                  <a:lnTo>
                    <a:pt x="20937" y="23998"/>
                  </a:lnTo>
                  <a:lnTo>
                    <a:pt x="41997" y="11999"/>
                  </a:lnTo>
                  <a:lnTo>
                    <a:pt x="20986" y="0"/>
                  </a:lnTo>
                  <a:cubicBezTo>
                    <a:pt x="13909" y="4041"/>
                    <a:pt x="7200" y="7861"/>
                    <a:pt x="0" y="119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1162651" y="2682872"/>
              <a:ext cx="1348145" cy="1584518"/>
            </a:xfrm>
            <a:custGeom>
              <a:avLst/>
              <a:gdLst/>
              <a:ahLst/>
              <a:cxnLst/>
              <a:rect l="l" t="t" r="r" b="b"/>
              <a:pathLst>
                <a:path w="20938" h="24611" extrusionOk="0">
                  <a:moveTo>
                    <a:pt x="0" y="12587"/>
                  </a:moveTo>
                  <a:lnTo>
                    <a:pt x="20937" y="24611"/>
                  </a:lnTo>
                  <a:lnTo>
                    <a:pt x="20937" y="120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2507712" y="1562199"/>
              <a:ext cx="1356001" cy="1899863"/>
            </a:xfrm>
            <a:custGeom>
              <a:avLst/>
              <a:gdLst/>
              <a:ahLst/>
              <a:cxnLst/>
              <a:rect l="l" t="t" r="r" b="b"/>
              <a:pathLst>
                <a:path w="21060" h="29509" extrusionOk="0">
                  <a:moveTo>
                    <a:pt x="0" y="29509"/>
                  </a:moveTo>
                  <a:lnTo>
                    <a:pt x="21060" y="17510"/>
                  </a:lnTo>
                  <a:lnTo>
                    <a:pt x="21060" y="10874"/>
                  </a:lnTo>
                  <a:lnTo>
                    <a:pt x="49" y="1"/>
                  </a:lnTo>
                  <a:cubicBezTo>
                    <a:pt x="49" y="7984"/>
                    <a:pt x="0" y="21526"/>
                    <a:pt x="0" y="295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1160707" y="2263166"/>
              <a:ext cx="1348145" cy="1199832"/>
            </a:xfrm>
            <a:custGeom>
              <a:avLst/>
              <a:gdLst/>
              <a:ahLst/>
              <a:cxnLst/>
              <a:rect l="l" t="t" r="r" b="b"/>
              <a:pathLst>
                <a:path w="20938" h="18636" extrusionOk="0">
                  <a:moveTo>
                    <a:pt x="0" y="6612"/>
                  </a:moveTo>
                  <a:lnTo>
                    <a:pt x="20937" y="18636"/>
                  </a:lnTo>
                  <a:lnTo>
                    <a:pt x="20937" y="120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2509607" y="1044980"/>
              <a:ext cx="1356001" cy="2005450"/>
            </a:xfrm>
            <a:custGeom>
              <a:avLst/>
              <a:gdLst/>
              <a:ahLst/>
              <a:cxnLst/>
              <a:rect l="l" t="t" r="r" b="b"/>
              <a:pathLst>
                <a:path w="21060" h="31149" extrusionOk="0">
                  <a:moveTo>
                    <a:pt x="0" y="31149"/>
                  </a:moveTo>
                  <a:lnTo>
                    <a:pt x="21060" y="19149"/>
                  </a:lnTo>
                  <a:lnTo>
                    <a:pt x="21060" y="10897"/>
                  </a:lnTo>
                  <a:lnTo>
                    <a:pt x="49" y="0"/>
                  </a:lnTo>
                  <a:cubicBezTo>
                    <a:pt x="49" y="7983"/>
                    <a:pt x="0" y="23166"/>
                    <a:pt x="0" y="31149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1160296" y="978417"/>
              <a:ext cx="2704082" cy="1545116"/>
            </a:xfrm>
            <a:custGeom>
              <a:avLst/>
              <a:gdLst/>
              <a:ahLst/>
              <a:cxnLst/>
              <a:rect l="l" t="t" r="r" b="b"/>
              <a:pathLst>
                <a:path w="41997" h="23999" extrusionOk="0">
                  <a:moveTo>
                    <a:pt x="0" y="11975"/>
                  </a:moveTo>
                  <a:lnTo>
                    <a:pt x="20937" y="23998"/>
                  </a:lnTo>
                  <a:lnTo>
                    <a:pt x="41997" y="11999"/>
                  </a:lnTo>
                  <a:lnTo>
                    <a:pt x="20986" y="0"/>
                  </a:lnTo>
                  <a:cubicBezTo>
                    <a:pt x="13909" y="4041"/>
                    <a:pt x="7200" y="7861"/>
                    <a:pt x="0" y="119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1161487" y="1739579"/>
              <a:ext cx="1348145" cy="1305484"/>
            </a:xfrm>
            <a:custGeom>
              <a:avLst/>
              <a:gdLst/>
              <a:ahLst/>
              <a:cxnLst/>
              <a:rect l="l" t="t" r="r" b="b"/>
              <a:pathLst>
                <a:path w="20938" h="20277" extrusionOk="0">
                  <a:moveTo>
                    <a:pt x="0" y="8253"/>
                  </a:moveTo>
                  <a:lnTo>
                    <a:pt x="20937" y="20277"/>
                  </a:lnTo>
                  <a:lnTo>
                    <a:pt x="20937" y="120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508362" y="767045"/>
              <a:ext cx="1356001" cy="1753200"/>
            </a:xfrm>
            <a:custGeom>
              <a:avLst/>
              <a:gdLst/>
              <a:ahLst/>
              <a:cxnLst/>
              <a:rect l="l" t="t" r="r" b="b"/>
              <a:pathLst>
                <a:path w="21060" h="27231" extrusionOk="0">
                  <a:moveTo>
                    <a:pt x="0" y="27231"/>
                  </a:moveTo>
                  <a:lnTo>
                    <a:pt x="21060" y="15232"/>
                  </a:lnTo>
                  <a:lnTo>
                    <a:pt x="21060" y="10897"/>
                  </a:lnTo>
                  <a:lnTo>
                    <a:pt x="49" y="0"/>
                  </a:lnTo>
                  <a:cubicBezTo>
                    <a:pt x="49" y="7983"/>
                    <a:pt x="0" y="19248"/>
                    <a:pt x="0" y="272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1161487" y="697639"/>
              <a:ext cx="2704082" cy="1543570"/>
            </a:xfrm>
            <a:custGeom>
              <a:avLst/>
              <a:gdLst/>
              <a:ahLst/>
              <a:cxnLst/>
              <a:rect l="l" t="t" r="r" b="b"/>
              <a:pathLst>
                <a:path w="41997" h="23975" extrusionOk="0">
                  <a:moveTo>
                    <a:pt x="0" y="11951"/>
                  </a:moveTo>
                  <a:lnTo>
                    <a:pt x="20937" y="23974"/>
                  </a:lnTo>
                  <a:lnTo>
                    <a:pt x="41997" y="11975"/>
                  </a:lnTo>
                  <a:lnTo>
                    <a:pt x="20986" y="1"/>
                  </a:lnTo>
                  <a:cubicBezTo>
                    <a:pt x="13909" y="4041"/>
                    <a:pt x="7200" y="7837"/>
                    <a:pt x="0" y="119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1161487" y="1467027"/>
              <a:ext cx="1348145" cy="1053233"/>
            </a:xfrm>
            <a:custGeom>
              <a:avLst/>
              <a:gdLst/>
              <a:ahLst/>
              <a:cxnLst/>
              <a:rect l="l" t="t" r="r" b="b"/>
              <a:pathLst>
                <a:path w="20938" h="16359" extrusionOk="0">
                  <a:moveTo>
                    <a:pt x="0" y="4335"/>
                  </a:moveTo>
                  <a:lnTo>
                    <a:pt x="20937" y="16359"/>
                  </a:lnTo>
                  <a:lnTo>
                    <a:pt x="20937" y="120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1859983" y="1235310"/>
              <a:ext cx="45780" cy="323266"/>
            </a:xfrm>
            <a:custGeom>
              <a:avLst/>
              <a:gdLst/>
              <a:ahLst/>
              <a:cxnLst/>
              <a:rect l="l" t="t" r="r" b="b"/>
              <a:pathLst>
                <a:path w="711" h="5021" extrusionOk="0">
                  <a:moveTo>
                    <a:pt x="0" y="4971"/>
                  </a:moveTo>
                  <a:lnTo>
                    <a:pt x="0" y="4971"/>
                  </a:lnTo>
                  <a:lnTo>
                    <a:pt x="0" y="4971"/>
                  </a:lnTo>
                  <a:cubicBezTo>
                    <a:pt x="98" y="3894"/>
                    <a:pt x="98" y="1322"/>
                    <a:pt x="172" y="245"/>
                  </a:cubicBezTo>
                  <a:cubicBezTo>
                    <a:pt x="196" y="0"/>
                    <a:pt x="392" y="465"/>
                    <a:pt x="417" y="220"/>
                  </a:cubicBezTo>
                  <a:cubicBezTo>
                    <a:pt x="539" y="1543"/>
                    <a:pt x="612" y="3649"/>
                    <a:pt x="710" y="4971"/>
                  </a:cubicBez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710" y="4971"/>
                  </a:lnTo>
                  <a:lnTo>
                    <a:pt x="661" y="4996"/>
                  </a:lnTo>
                  <a:lnTo>
                    <a:pt x="637" y="5020"/>
                  </a:lnTo>
                  <a:lnTo>
                    <a:pt x="637" y="5020"/>
                  </a:lnTo>
                  <a:lnTo>
                    <a:pt x="637" y="5020"/>
                  </a:lnTo>
                  <a:lnTo>
                    <a:pt x="612" y="5020"/>
                  </a:lnTo>
                  <a:lnTo>
                    <a:pt x="612" y="5020"/>
                  </a:lnTo>
                  <a:lnTo>
                    <a:pt x="612" y="5020"/>
                  </a:lnTo>
                  <a:lnTo>
                    <a:pt x="588" y="5020"/>
                  </a:lnTo>
                  <a:lnTo>
                    <a:pt x="588" y="5020"/>
                  </a:lnTo>
                  <a:lnTo>
                    <a:pt x="588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39" y="5020"/>
                  </a:lnTo>
                  <a:lnTo>
                    <a:pt x="515" y="5020"/>
                  </a:lnTo>
                  <a:lnTo>
                    <a:pt x="515" y="5020"/>
                  </a:lnTo>
                  <a:lnTo>
                    <a:pt x="515" y="5020"/>
                  </a:lnTo>
                  <a:lnTo>
                    <a:pt x="490" y="5020"/>
                  </a:lnTo>
                  <a:lnTo>
                    <a:pt x="490" y="5020"/>
                  </a:lnTo>
                  <a:lnTo>
                    <a:pt x="490" y="5020"/>
                  </a:lnTo>
                  <a:lnTo>
                    <a:pt x="466" y="5020"/>
                  </a:lnTo>
                  <a:lnTo>
                    <a:pt x="466" y="5020"/>
                  </a:lnTo>
                  <a:lnTo>
                    <a:pt x="417" y="5020"/>
                  </a:lnTo>
                  <a:lnTo>
                    <a:pt x="392" y="5020"/>
                  </a:lnTo>
                  <a:lnTo>
                    <a:pt x="368" y="5020"/>
                  </a:lnTo>
                  <a:lnTo>
                    <a:pt x="343" y="5020"/>
                  </a:lnTo>
                  <a:lnTo>
                    <a:pt x="343" y="5020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294" y="4996"/>
                  </a:lnTo>
                  <a:lnTo>
                    <a:pt x="0" y="4971"/>
                  </a:lnTo>
                  <a:lnTo>
                    <a:pt x="0" y="4971"/>
                  </a:lnTo>
                  <a:lnTo>
                    <a:pt x="0" y="4971"/>
                  </a:lnTo>
                  <a:lnTo>
                    <a:pt x="0" y="4971"/>
                  </a:lnTo>
                  <a:lnTo>
                    <a:pt x="0" y="49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1653422" y="973589"/>
              <a:ext cx="455739" cy="458791"/>
            </a:xfrm>
            <a:custGeom>
              <a:avLst/>
              <a:gdLst/>
              <a:ahLst/>
              <a:cxnLst/>
              <a:rect l="l" t="t" r="r" b="b"/>
              <a:pathLst>
                <a:path w="7078" h="7126" extrusionOk="0">
                  <a:moveTo>
                    <a:pt x="1592" y="1053"/>
                  </a:moveTo>
                  <a:cubicBezTo>
                    <a:pt x="2939" y="0"/>
                    <a:pt x="4922" y="269"/>
                    <a:pt x="6024" y="1690"/>
                  </a:cubicBezTo>
                  <a:cubicBezTo>
                    <a:pt x="7077" y="3086"/>
                    <a:pt x="6881" y="5045"/>
                    <a:pt x="5535" y="6098"/>
                  </a:cubicBezTo>
                  <a:cubicBezTo>
                    <a:pt x="4163" y="7126"/>
                    <a:pt x="2155" y="6857"/>
                    <a:pt x="1102" y="5461"/>
                  </a:cubicBezTo>
                  <a:cubicBezTo>
                    <a:pt x="0" y="4065"/>
                    <a:pt x="245" y="2082"/>
                    <a:pt x="1592" y="10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1688128" y="990908"/>
              <a:ext cx="370553" cy="373742"/>
            </a:xfrm>
            <a:custGeom>
              <a:avLst/>
              <a:gdLst/>
              <a:ahLst/>
              <a:cxnLst/>
              <a:rect l="l" t="t" r="r" b="b"/>
              <a:pathLst>
                <a:path w="5755" h="5805" extrusionOk="0">
                  <a:moveTo>
                    <a:pt x="1298" y="857"/>
                  </a:moveTo>
                  <a:cubicBezTo>
                    <a:pt x="2400" y="0"/>
                    <a:pt x="3992" y="245"/>
                    <a:pt x="4873" y="1396"/>
                  </a:cubicBezTo>
                  <a:cubicBezTo>
                    <a:pt x="5755" y="2523"/>
                    <a:pt x="5559" y="4114"/>
                    <a:pt x="4481" y="4947"/>
                  </a:cubicBezTo>
                  <a:cubicBezTo>
                    <a:pt x="3379" y="5804"/>
                    <a:pt x="1788" y="5559"/>
                    <a:pt x="882" y="4408"/>
                  </a:cubicBezTo>
                  <a:cubicBezTo>
                    <a:pt x="0" y="3282"/>
                    <a:pt x="196" y="1690"/>
                    <a:pt x="1298" y="8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1702293" y="1000373"/>
              <a:ext cx="299662" cy="302728"/>
            </a:xfrm>
            <a:custGeom>
              <a:avLst/>
              <a:gdLst/>
              <a:ahLst/>
              <a:cxnLst/>
              <a:rect l="l" t="t" r="r" b="b"/>
              <a:pathLst>
                <a:path w="4654" h="4702" extrusionOk="0">
                  <a:moveTo>
                    <a:pt x="1029" y="686"/>
                  </a:moveTo>
                  <a:cubicBezTo>
                    <a:pt x="1935" y="0"/>
                    <a:pt x="3233" y="196"/>
                    <a:pt x="3943" y="1127"/>
                  </a:cubicBezTo>
                  <a:cubicBezTo>
                    <a:pt x="4653" y="2033"/>
                    <a:pt x="4482" y="3331"/>
                    <a:pt x="3600" y="4016"/>
                  </a:cubicBezTo>
                  <a:cubicBezTo>
                    <a:pt x="2719" y="4702"/>
                    <a:pt x="1396" y="4506"/>
                    <a:pt x="711" y="3600"/>
                  </a:cubicBezTo>
                  <a:cubicBezTo>
                    <a:pt x="0" y="2645"/>
                    <a:pt x="147" y="1372"/>
                    <a:pt x="1029" y="686"/>
                  </a:cubicBezTo>
                  <a:close/>
                </a:path>
              </a:pathLst>
            </a:custGeom>
            <a:solidFill>
              <a:srgbClr val="FFFFFF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1626636" y="3377715"/>
              <a:ext cx="115125" cy="72559"/>
            </a:xfrm>
            <a:custGeom>
              <a:avLst/>
              <a:gdLst/>
              <a:ahLst/>
              <a:cxnLst/>
              <a:rect l="l" t="t" r="r" b="b"/>
              <a:pathLst>
                <a:path w="1788" h="1127" extrusionOk="0">
                  <a:moveTo>
                    <a:pt x="1175" y="1"/>
                  </a:moveTo>
                  <a:cubicBezTo>
                    <a:pt x="1347" y="98"/>
                    <a:pt x="1788" y="564"/>
                    <a:pt x="1690" y="711"/>
                  </a:cubicBezTo>
                  <a:cubicBezTo>
                    <a:pt x="1592" y="858"/>
                    <a:pt x="1175" y="1078"/>
                    <a:pt x="980" y="1102"/>
                  </a:cubicBezTo>
                  <a:cubicBezTo>
                    <a:pt x="710" y="1127"/>
                    <a:pt x="661" y="1102"/>
                    <a:pt x="367" y="980"/>
                  </a:cubicBezTo>
                  <a:cubicBezTo>
                    <a:pt x="0" y="809"/>
                    <a:pt x="245" y="515"/>
                    <a:pt x="490" y="368"/>
                  </a:cubicBezTo>
                  <a:cubicBezTo>
                    <a:pt x="588" y="319"/>
                    <a:pt x="710" y="221"/>
                    <a:pt x="833" y="147"/>
                  </a:cubicBezTo>
                  <a:cubicBezTo>
                    <a:pt x="906" y="74"/>
                    <a:pt x="1078" y="74"/>
                    <a:pt x="11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1713304" y="3448667"/>
              <a:ext cx="107334" cy="88333"/>
            </a:xfrm>
            <a:custGeom>
              <a:avLst/>
              <a:gdLst/>
              <a:ahLst/>
              <a:cxnLst/>
              <a:rect l="l" t="t" r="r" b="b"/>
              <a:pathLst>
                <a:path w="1667" h="1372" extrusionOk="0">
                  <a:moveTo>
                    <a:pt x="613" y="25"/>
                  </a:moveTo>
                  <a:cubicBezTo>
                    <a:pt x="295" y="74"/>
                    <a:pt x="1" y="343"/>
                    <a:pt x="74" y="735"/>
                  </a:cubicBezTo>
                  <a:cubicBezTo>
                    <a:pt x="123" y="980"/>
                    <a:pt x="491" y="1127"/>
                    <a:pt x="833" y="1225"/>
                  </a:cubicBezTo>
                  <a:cubicBezTo>
                    <a:pt x="1103" y="1298"/>
                    <a:pt x="1274" y="1372"/>
                    <a:pt x="1446" y="1127"/>
                  </a:cubicBezTo>
                  <a:cubicBezTo>
                    <a:pt x="1666" y="858"/>
                    <a:pt x="1642" y="441"/>
                    <a:pt x="1348" y="319"/>
                  </a:cubicBezTo>
                  <a:lnTo>
                    <a:pt x="931" y="123"/>
                  </a:lnTo>
                  <a:cubicBezTo>
                    <a:pt x="809" y="0"/>
                    <a:pt x="736" y="98"/>
                    <a:pt x="61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1609251" y="3442357"/>
              <a:ext cx="115189" cy="78869"/>
            </a:xfrm>
            <a:custGeom>
              <a:avLst/>
              <a:gdLst/>
              <a:ahLst/>
              <a:cxnLst/>
              <a:rect l="l" t="t" r="r" b="b"/>
              <a:pathLst>
                <a:path w="1789" h="1225" extrusionOk="0">
                  <a:moveTo>
                    <a:pt x="1225" y="245"/>
                  </a:moveTo>
                  <a:cubicBezTo>
                    <a:pt x="1103" y="221"/>
                    <a:pt x="980" y="319"/>
                    <a:pt x="858" y="294"/>
                  </a:cubicBezTo>
                  <a:cubicBezTo>
                    <a:pt x="613" y="221"/>
                    <a:pt x="148" y="1"/>
                    <a:pt x="74" y="319"/>
                  </a:cubicBezTo>
                  <a:cubicBezTo>
                    <a:pt x="1" y="564"/>
                    <a:pt x="25" y="809"/>
                    <a:pt x="246" y="858"/>
                  </a:cubicBezTo>
                  <a:cubicBezTo>
                    <a:pt x="637" y="980"/>
                    <a:pt x="1201" y="1225"/>
                    <a:pt x="1494" y="1053"/>
                  </a:cubicBezTo>
                  <a:cubicBezTo>
                    <a:pt x="1788" y="907"/>
                    <a:pt x="1372" y="319"/>
                    <a:pt x="1225" y="2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1744855" y="3543247"/>
              <a:ext cx="100960" cy="85242"/>
            </a:xfrm>
            <a:custGeom>
              <a:avLst/>
              <a:gdLst/>
              <a:ahLst/>
              <a:cxnLst/>
              <a:rect l="l" t="t" r="r" b="b"/>
              <a:pathLst>
                <a:path w="1568" h="1324" extrusionOk="0">
                  <a:moveTo>
                    <a:pt x="711" y="74"/>
                  </a:moveTo>
                  <a:cubicBezTo>
                    <a:pt x="564" y="246"/>
                    <a:pt x="564" y="270"/>
                    <a:pt x="319" y="319"/>
                  </a:cubicBezTo>
                  <a:cubicBezTo>
                    <a:pt x="1" y="344"/>
                    <a:pt x="123" y="637"/>
                    <a:pt x="221" y="858"/>
                  </a:cubicBezTo>
                  <a:cubicBezTo>
                    <a:pt x="368" y="1323"/>
                    <a:pt x="1225" y="1054"/>
                    <a:pt x="1445" y="760"/>
                  </a:cubicBezTo>
                  <a:cubicBezTo>
                    <a:pt x="1568" y="613"/>
                    <a:pt x="1396" y="270"/>
                    <a:pt x="1323" y="148"/>
                  </a:cubicBezTo>
                  <a:cubicBezTo>
                    <a:pt x="1225" y="1"/>
                    <a:pt x="931" y="25"/>
                    <a:pt x="711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1822122" y="3472296"/>
              <a:ext cx="104115" cy="77323"/>
            </a:xfrm>
            <a:custGeom>
              <a:avLst/>
              <a:gdLst/>
              <a:ahLst/>
              <a:cxnLst/>
              <a:rect l="l" t="t" r="r" b="b"/>
              <a:pathLst>
                <a:path w="1617" h="1201" extrusionOk="0">
                  <a:moveTo>
                    <a:pt x="686" y="148"/>
                  </a:moveTo>
                  <a:cubicBezTo>
                    <a:pt x="368" y="246"/>
                    <a:pt x="1" y="393"/>
                    <a:pt x="147" y="833"/>
                  </a:cubicBezTo>
                  <a:cubicBezTo>
                    <a:pt x="245" y="1103"/>
                    <a:pt x="343" y="1078"/>
                    <a:pt x="588" y="1127"/>
                  </a:cubicBezTo>
                  <a:cubicBezTo>
                    <a:pt x="760" y="1152"/>
                    <a:pt x="1127" y="1201"/>
                    <a:pt x="1225" y="1029"/>
                  </a:cubicBezTo>
                  <a:cubicBezTo>
                    <a:pt x="1347" y="858"/>
                    <a:pt x="1617" y="344"/>
                    <a:pt x="1347" y="172"/>
                  </a:cubicBezTo>
                  <a:cubicBezTo>
                    <a:pt x="1323" y="123"/>
                    <a:pt x="686" y="1"/>
                    <a:pt x="686" y="1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1629791" y="3525927"/>
              <a:ext cx="96195" cy="72559"/>
            </a:xfrm>
            <a:custGeom>
              <a:avLst/>
              <a:gdLst/>
              <a:ahLst/>
              <a:cxnLst/>
              <a:rect l="l" t="t" r="r" b="b"/>
              <a:pathLst>
                <a:path w="1494" h="1127" extrusionOk="0">
                  <a:moveTo>
                    <a:pt x="686" y="0"/>
                  </a:moveTo>
                  <a:cubicBezTo>
                    <a:pt x="74" y="0"/>
                    <a:pt x="0" y="25"/>
                    <a:pt x="0" y="515"/>
                  </a:cubicBezTo>
                  <a:cubicBezTo>
                    <a:pt x="0" y="857"/>
                    <a:pt x="1469" y="1127"/>
                    <a:pt x="1469" y="735"/>
                  </a:cubicBezTo>
                  <a:cubicBezTo>
                    <a:pt x="1469" y="588"/>
                    <a:pt x="1494" y="221"/>
                    <a:pt x="1371" y="123"/>
                  </a:cubicBezTo>
                  <a:cubicBezTo>
                    <a:pt x="1175" y="49"/>
                    <a:pt x="931" y="0"/>
                    <a:pt x="6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1743309" y="3615807"/>
              <a:ext cx="111970" cy="67859"/>
            </a:xfrm>
            <a:custGeom>
              <a:avLst/>
              <a:gdLst/>
              <a:ahLst/>
              <a:cxnLst/>
              <a:rect l="l" t="t" r="r" b="b"/>
              <a:pathLst>
                <a:path w="1739" h="1054" extrusionOk="0">
                  <a:moveTo>
                    <a:pt x="833" y="0"/>
                  </a:moveTo>
                  <a:cubicBezTo>
                    <a:pt x="637" y="0"/>
                    <a:pt x="0" y="319"/>
                    <a:pt x="98" y="539"/>
                  </a:cubicBezTo>
                  <a:cubicBezTo>
                    <a:pt x="147" y="710"/>
                    <a:pt x="245" y="931"/>
                    <a:pt x="490" y="931"/>
                  </a:cubicBezTo>
                  <a:cubicBezTo>
                    <a:pt x="955" y="931"/>
                    <a:pt x="1739" y="1053"/>
                    <a:pt x="1543" y="343"/>
                  </a:cubicBezTo>
                  <a:cubicBezTo>
                    <a:pt x="1396" y="49"/>
                    <a:pt x="1127" y="0"/>
                    <a:pt x="8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1634491" y="3595269"/>
              <a:ext cx="121499" cy="75778"/>
            </a:xfrm>
            <a:custGeom>
              <a:avLst/>
              <a:gdLst/>
              <a:ahLst/>
              <a:cxnLst/>
              <a:rect l="l" t="t" r="r" b="b"/>
              <a:pathLst>
                <a:path w="1887" h="1177" extrusionOk="0">
                  <a:moveTo>
                    <a:pt x="539" y="50"/>
                  </a:moveTo>
                  <a:cubicBezTo>
                    <a:pt x="417" y="246"/>
                    <a:pt x="196" y="442"/>
                    <a:pt x="98" y="638"/>
                  </a:cubicBezTo>
                  <a:cubicBezTo>
                    <a:pt x="1" y="809"/>
                    <a:pt x="98" y="784"/>
                    <a:pt x="319" y="882"/>
                  </a:cubicBezTo>
                  <a:cubicBezTo>
                    <a:pt x="490" y="980"/>
                    <a:pt x="1102" y="1176"/>
                    <a:pt x="1396" y="1103"/>
                  </a:cubicBezTo>
                  <a:cubicBezTo>
                    <a:pt x="1641" y="1029"/>
                    <a:pt x="1886" y="368"/>
                    <a:pt x="1641" y="246"/>
                  </a:cubicBezTo>
                  <a:cubicBezTo>
                    <a:pt x="1421" y="148"/>
                    <a:pt x="907" y="1"/>
                    <a:pt x="539" y="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1689673" y="3661520"/>
              <a:ext cx="94650" cy="100952"/>
            </a:xfrm>
            <a:custGeom>
              <a:avLst/>
              <a:gdLst/>
              <a:ahLst/>
              <a:cxnLst/>
              <a:rect l="l" t="t" r="r" b="b"/>
              <a:pathLst>
                <a:path w="1470" h="1568" extrusionOk="0">
                  <a:moveTo>
                    <a:pt x="50" y="1568"/>
                  </a:moveTo>
                  <a:cubicBezTo>
                    <a:pt x="294" y="1568"/>
                    <a:pt x="466" y="1445"/>
                    <a:pt x="711" y="1445"/>
                  </a:cubicBezTo>
                  <a:cubicBezTo>
                    <a:pt x="1152" y="1445"/>
                    <a:pt x="1078" y="882"/>
                    <a:pt x="1274" y="637"/>
                  </a:cubicBezTo>
                  <a:cubicBezTo>
                    <a:pt x="1470" y="319"/>
                    <a:pt x="441" y="0"/>
                    <a:pt x="196" y="270"/>
                  </a:cubicBezTo>
                  <a:cubicBezTo>
                    <a:pt x="1" y="490"/>
                    <a:pt x="1" y="613"/>
                    <a:pt x="1" y="931"/>
                  </a:cubicBezTo>
                  <a:cubicBezTo>
                    <a:pt x="1" y="1127"/>
                    <a:pt x="1" y="1543"/>
                    <a:pt x="50" y="15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1850518" y="3685149"/>
              <a:ext cx="113580" cy="72623"/>
            </a:xfrm>
            <a:custGeom>
              <a:avLst/>
              <a:gdLst/>
              <a:ahLst/>
              <a:cxnLst/>
              <a:rect l="l" t="t" r="r" b="b"/>
              <a:pathLst>
                <a:path w="1764" h="1128" extrusionOk="0">
                  <a:moveTo>
                    <a:pt x="1151" y="1"/>
                  </a:moveTo>
                  <a:cubicBezTo>
                    <a:pt x="1347" y="99"/>
                    <a:pt x="1763" y="564"/>
                    <a:pt x="1666" y="711"/>
                  </a:cubicBezTo>
                  <a:cubicBezTo>
                    <a:pt x="1592" y="858"/>
                    <a:pt x="1151" y="1078"/>
                    <a:pt x="980" y="1103"/>
                  </a:cubicBezTo>
                  <a:cubicBezTo>
                    <a:pt x="686" y="1127"/>
                    <a:pt x="637" y="1103"/>
                    <a:pt x="368" y="980"/>
                  </a:cubicBezTo>
                  <a:cubicBezTo>
                    <a:pt x="0" y="809"/>
                    <a:pt x="245" y="515"/>
                    <a:pt x="490" y="368"/>
                  </a:cubicBezTo>
                  <a:cubicBezTo>
                    <a:pt x="564" y="319"/>
                    <a:pt x="686" y="221"/>
                    <a:pt x="808" y="148"/>
                  </a:cubicBezTo>
                  <a:cubicBezTo>
                    <a:pt x="882" y="74"/>
                    <a:pt x="1102" y="74"/>
                    <a:pt x="11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1776405" y="3683604"/>
              <a:ext cx="75720" cy="72559"/>
            </a:xfrm>
            <a:custGeom>
              <a:avLst/>
              <a:gdLst/>
              <a:ahLst/>
              <a:cxnLst/>
              <a:rect l="l" t="t" r="r" b="b"/>
              <a:pathLst>
                <a:path w="1176" h="1127" extrusionOk="0">
                  <a:moveTo>
                    <a:pt x="564" y="0"/>
                  </a:moveTo>
                  <a:cubicBezTo>
                    <a:pt x="98" y="0"/>
                    <a:pt x="0" y="25"/>
                    <a:pt x="0" y="514"/>
                  </a:cubicBezTo>
                  <a:cubicBezTo>
                    <a:pt x="0" y="857"/>
                    <a:pt x="1151" y="1127"/>
                    <a:pt x="1151" y="735"/>
                  </a:cubicBezTo>
                  <a:cubicBezTo>
                    <a:pt x="1151" y="588"/>
                    <a:pt x="1176" y="221"/>
                    <a:pt x="1078" y="123"/>
                  </a:cubicBezTo>
                  <a:cubicBezTo>
                    <a:pt x="955" y="49"/>
                    <a:pt x="735" y="0"/>
                    <a:pt x="5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1759085" y="3741935"/>
              <a:ext cx="108815" cy="91488"/>
            </a:xfrm>
            <a:custGeom>
              <a:avLst/>
              <a:gdLst/>
              <a:ahLst/>
              <a:cxnLst/>
              <a:rect l="l" t="t" r="r" b="b"/>
              <a:pathLst>
                <a:path w="1690" h="1421" extrusionOk="0">
                  <a:moveTo>
                    <a:pt x="147" y="74"/>
                  </a:moveTo>
                  <a:cubicBezTo>
                    <a:pt x="367" y="0"/>
                    <a:pt x="1322" y="98"/>
                    <a:pt x="1396" y="294"/>
                  </a:cubicBezTo>
                  <a:cubicBezTo>
                    <a:pt x="1469" y="368"/>
                    <a:pt x="1690" y="808"/>
                    <a:pt x="1592" y="931"/>
                  </a:cubicBezTo>
                  <a:cubicBezTo>
                    <a:pt x="1518" y="1029"/>
                    <a:pt x="1200" y="1249"/>
                    <a:pt x="1029" y="1249"/>
                  </a:cubicBezTo>
                  <a:cubicBezTo>
                    <a:pt x="833" y="1298"/>
                    <a:pt x="833" y="1420"/>
                    <a:pt x="588" y="1249"/>
                  </a:cubicBezTo>
                  <a:cubicBezTo>
                    <a:pt x="367" y="1127"/>
                    <a:pt x="147" y="857"/>
                    <a:pt x="98" y="686"/>
                  </a:cubicBezTo>
                  <a:cubicBezTo>
                    <a:pt x="74" y="539"/>
                    <a:pt x="0" y="123"/>
                    <a:pt x="147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1845753" y="3573250"/>
              <a:ext cx="116735" cy="118271"/>
            </a:xfrm>
            <a:custGeom>
              <a:avLst/>
              <a:gdLst/>
              <a:ahLst/>
              <a:cxnLst/>
              <a:rect l="l" t="t" r="r" b="b"/>
              <a:pathLst>
                <a:path w="1813" h="1837" extrusionOk="0">
                  <a:moveTo>
                    <a:pt x="344" y="24"/>
                  </a:moveTo>
                  <a:cubicBezTo>
                    <a:pt x="270" y="171"/>
                    <a:pt x="148" y="392"/>
                    <a:pt x="123" y="539"/>
                  </a:cubicBezTo>
                  <a:cubicBezTo>
                    <a:pt x="50" y="784"/>
                    <a:pt x="1" y="857"/>
                    <a:pt x="99" y="1102"/>
                  </a:cubicBezTo>
                  <a:cubicBezTo>
                    <a:pt x="123" y="1200"/>
                    <a:pt x="344" y="1567"/>
                    <a:pt x="417" y="1616"/>
                  </a:cubicBezTo>
                  <a:cubicBezTo>
                    <a:pt x="613" y="1690"/>
                    <a:pt x="466" y="1837"/>
                    <a:pt x="711" y="1739"/>
                  </a:cubicBezTo>
                  <a:lnTo>
                    <a:pt x="1495" y="1445"/>
                  </a:lnTo>
                  <a:cubicBezTo>
                    <a:pt x="1813" y="1322"/>
                    <a:pt x="1593" y="1102"/>
                    <a:pt x="1495" y="857"/>
                  </a:cubicBezTo>
                  <a:cubicBezTo>
                    <a:pt x="1446" y="735"/>
                    <a:pt x="1421" y="343"/>
                    <a:pt x="1372" y="294"/>
                  </a:cubicBezTo>
                  <a:cubicBezTo>
                    <a:pt x="1323" y="147"/>
                    <a:pt x="466" y="0"/>
                    <a:pt x="34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1688128" y="3771874"/>
              <a:ext cx="75720" cy="59940"/>
            </a:xfrm>
            <a:custGeom>
              <a:avLst/>
              <a:gdLst/>
              <a:ahLst/>
              <a:cxnLst/>
              <a:rect l="l" t="t" r="r" b="b"/>
              <a:pathLst>
                <a:path w="1176" h="931" extrusionOk="0">
                  <a:moveTo>
                    <a:pt x="563" y="0"/>
                  </a:moveTo>
                  <a:cubicBezTo>
                    <a:pt x="123" y="0"/>
                    <a:pt x="0" y="25"/>
                    <a:pt x="0" y="392"/>
                  </a:cubicBezTo>
                  <a:lnTo>
                    <a:pt x="931" y="931"/>
                  </a:lnTo>
                  <a:cubicBezTo>
                    <a:pt x="1053" y="882"/>
                    <a:pt x="1127" y="858"/>
                    <a:pt x="1127" y="735"/>
                  </a:cubicBezTo>
                  <a:cubicBezTo>
                    <a:pt x="1127" y="588"/>
                    <a:pt x="1176" y="221"/>
                    <a:pt x="1078" y="123"/>
                  </a:cubicBezTo>
                  <a:cubicBezTo>
                    <a:pt x="955" y="74"/>
                    <a:pt x="759" y="0"/>
                    <a:pt x="5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1800036" y="3827051"/>
              <a:ext cx="108879" cy="75714"/>
            </a:xfrm>
            <a:custGeom>
              <a:avLst/>
              <a:gdLst/>
              <a:ahLst/>
              <a:cxnLst/>
              <a:rect l="l" t="t" r="r" b="b"/>
              <a:pathLst>
                <a:path w="1691" h="1176" extrusionOk="0">
                  <a:moveTo>
                    <a:pt x="344" y="98"/>
                  </a:moveTo>
                  <a:cubicBezTo>
                    <a:pt x="246" y="245"/>
                    <a:pt x="99" y="392"/>
                    <a:pt x="1" y="564"/>
                  </a:cubicBezTo>
                  <a:lnTo>
                    <a:pt x="1078" y="1176"/>
                  </a:lnTo>
                  <a:cubicBezTo>
                    <a:pt x="1103" y="1176"/>
                    <a:pt x="1176" y="1176"/>
                    <a:pt x="1201" y="1127"/>
                  </a:cubicBezTo>
                  <a:cubicBezTo>
                    <a:pt x="1446" y="1078"/>
                    <a:pt x="1690" y="392"/>
                    <a:pt x="1446" y="270"/>
                  </a:cubicBezTo>
                  <a:cubicBezTo>
                    <a:pt x="1225" y="196"/>
                    <a:pt x="711" y="1"/>
                    <a:pt x="344" y="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1869448" y="3764019"/>
              <a:ext cx="96195" cy="72559"/>
            </a:xfrm>
            <a:custGeom>
              <a:avLst/>
              <a:gdLst/>
              <a:ahLst/>
              <a:cxnLst/>
              <a:rect l="l" t="t" r="r" b="b"/>
              <a:pathLst>
                <a:path w="1494" h="1127" extrusionOk="0">
                  <a:moveTo>
                    <a:pt x="710" y="0"/>
                  </a:moveTo>
                  <a:cubicBezTo>
                    <a:pt x="98" y="0"/>
                    <a:pt x="0" y="25"/>
                    <a:pt x="0" y="514"/>
                  </a:cubicBezTo>
                  <a:cubicBezTo>
                    <a:pt x="0" y="857"/>
                    <a:pt x="1469" y="1126"/>
                    <a:pt x="1469" y="735"/>
                  </a:cubicBezTo>
                  <a:cubicBezTo>
                    <a:pt x="1469" y="588"/>
                    <a:pt x="1494" y="220"/>
                    <a:pt x="1372" y="122"/>
                  </a:cubicBezTo>
                  <a:cubicBezTo>
                    <a:pt x="1225" y="73"/>
                    <a:pt x="955" y="0"/>
                    <a:pt x="7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1905699" y="3508608"/>
              <a:ext cx="113580" cy="86723"/>
            </a:xfrm>
            <a:custGeom>
              <a:avLst/>
              <a:gdLst/>
              <a:ahLst/>
              <a:cxnLst/>
              <a:rect l="l" t="t" r="r" b="b"/>
              <a:pathLst>
                <a:path w="1764" h="1347" extrusionOk="0">
                  <a:moveTo>
                    <a:pt x="74" y="441"/>
                  </a:moveTo>
                  <a:cubicBezTo>
                    <a:pt x="245" y="318"/>
                    <a:pt x="1127" y="0"/>
                    <a:pt x="1274" y="73"/>
                  </a:cubicBezTo>
                  <a:cubicBezTo>
                    <a:pt x="1372" y="147"/>
                    <a:pt x="1764" y="416"/>
                    <a:pt x="1739" y="563"/>
                  </a:cubicBezTo>
                  <a:cubicBezTo>
                    <a:pt x="1739" y="686"/>
                    <a:pt x="1519" y="1053"/>
                    <a:pt x="1396" y="1126"/>
                  </a:cubicBezTo>
                  <a:cubicBezTo>
                    <a:pt x="1225" y="1249"/>
                    <a:pt x="1274" y="1347"/>
                    <a:pt x="1004" y="1347"/>
                  </a:cubicBezTo>
                  <a:cubicBezTo>
                    <a:pt x="760" y="1298"/>
                    <a:pt x="441" y="1151"/>
                    <a:pt x="319" y="1028"/>
                  </a:cubicBezTo>
                  <a:cubicBezTo>
                    <a:pt x="196" y="882"/>
                    <a:pt x="0" y="539"/>
                    <a:pt x="74" y="44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1970346" y="3587414"/>
              <a:ext cx="113580" cy="72559"/>
            </a:xfrm>
            <a:custGeom>
              <a:avLst/>
              <a:gdLst/>
              <a:ahLst/>
              <a:cxnLst/>
              <a:rect l="l" t="t" r="r" b="b"/>
              <a:pathLst>
                <a:path w="1764" h="1127" extrusionOk="0">
                  <a:moveTo>
                    <a:pt x="1151" y="0"/>
                  </a:moveTo>
                  <a:cubicBezTo>
                    <a:pt x="1347" y="74"/>
                    <a:pt x="1764" y="539"/>
                    <a:pt x="1690" y="686"/>
                  </a:cubicBezTo>
                  <a:cubicBezTo>
                    <a:pt x="1592" y="857"/>
                    <a:pt x="1151" y="1053"/>
                    <a:pt x="980" y="1102"/>
                  </a:cubicBezTo>
                  <a:cubicBezTo>
                    <a:pt x="711" y="1127"/>
                    <a:pt x="637" y="1102"/>
                    <a:pt x="368" y="980"/>
                  </a:cubicBezTo>
                  <a:cubicBezTo>
                    <a:pt x="0" y="784"/>
                    <a:pt x="245" y="515"/>
                    <a:pt x="490" y="368"/>
                  </a:cubicBezTo>
                  <a:cubicBezTo>
                    <a:pt x="588" y="294"/>
                    <a:pt x="711" y="196"/>
                    <a:pt x="833" y="147"/>
                  </a:cubicBezTo>
                  <a:cubicBezTo>
                    <a:pt x="882" y="49"/>
                    <a:pt x="1078" y="49"/>
                    <a:pt x="11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2057079" y="3658365"/>
              <a:ext cx="105660" cy="88333"/>
            </a:xfrm>
            <a:custGeom>
              <a:avLst/>
              <a:gdLst/>
              <a:ahLst/>
              <a:cxnLst/>
              <a:rect l="l" t="t" r="r" b="b"/>
              <a:pathLst>
                <a:path w="1641" h="1372" extrusionOk="0">
                  <a:moveTo>
                    <a:pt x="612" y="25"/>
                  </a:moveTo>
                  <a:cubicBezTo>
                    <a:pt x="270" y="49"/>
                    <a:pt x="0" y="319"/>
                    <a:pt x="49" y="735"/>
                  </a:cubicBezTo>
                  <a:cubicBezTo>
                    <a:pt x="123" y="980"/>
                    <a:pt x="490" y="1127"/>
                    <a:pt x="833" y="1225"/>
                  </a:cubicBezTo>
                  <a:cubicBezTo>
                    <a:pt x="1102" y="1274"/>
                    <a:pt x="1249" y="1372"/>
                    <a:pt x="1445" y="1127"/>
                  </a:cubicBezTo>
                  <a:cubicBezTo>
                    <a:pt x="1641" y="857"/>
                    <a:pt x="1616" y="417"/>
                    <a:pt x="1347" y="294"/>
                  </a:cubicBezTo>
                  <a:lnTo>
                    <a:pt x="906" y="123"/>
                  </a:lnTo>
                  <a:cubicBezTo>
                    <a:pt x="784" y="0"/>
                    <a:pt x="735" y="74"/>
                    <a:pt x="61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1951416" y="3652055"/>
              <a:ext cx="115189" cy="78869"/>
            </a:xfrm>
            <a:custGeom>
              <a:avLst/>
              <a:gdLst/>
              <a:ahLst/>
              <a:cxnLst/>
              <a:rect l="l" t="t" r="r" b="b"/>
              <a:pathLst>
                <a:path w="1789" h="1225" extrusionOk="0">
                  <a:moveTo>
                    <a:pt x="1225" y="245"/>
                  </a:moveTo>
                  <a:cubicBezTo>
                    <a:pt x="1103" y="221"/>
                    <a:pt x="1005" y="294"/>
                    <a:pt x="858" y="270"/>
                  </a:cubicBezTo>
                  <a:cubicBezTo>
                    <a:pt x="613" y="221"/>
                    <a:pt x="172" y="0"/>
                    <a:pt x="74" y="294"/>
                  </a:cubicBezTo>
                  <a:cubicBezTo>
                    <a:pt x="1" y="539"/>
                    <a:pt x="50" y="784"/>
                    <a:pt x="245" y="857"/>
                  </a:cubicBezTo>
                  <a:cubicBezTo>
                    <a:pt x="662" y="980"/>
                    <a:pt x="1200" y="1225"/>
                    <a:pt x="1519" y="1029"/>
                  </a:cubicBezTo>
                  <a:cubicBezTo>
                    <a:pt x="1788" y="882"/>
                    <a:pt x="1396" y="294"/>
                    <a:pt x="1225" y="2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2146966" y="3590569"/>
              <a:ext cx="91495" cy="94642"/>
            </a:xfrm>
            <a:custGeom>
              <a:avLst/>
              <a:gdLst/>
              <a:ahLst/>
              <a:cxnLst/>
              <a:rect l="l" t="t" r="r" b="b"/>
              <a:pathLst>
                <a:path w="1421" h="1470" extrusionOk="0">
                  <a:moveTo>
                    <a:pt x="1078" y="25"/>
                  </a:moveTo>
                  <a:cubicBezTo>
                    <a:pt x="833" y="196"/>
                    <a:pt x="686" y="368"/>
                    <a:pt x="441" y="466"/>
                  </a:cubicBezTo>
                  <a:cubicBezTo>
                    <a:pt x="245" y="515"/>
                    <a:pt x="220" y="441"/>
                    <a:pt x="74" y="613"/>
                  </a:cubicBezTo>
                  <a:cubicBezTo>
                    <a:pt x="0" y="711"/>
                    <a:pt x="74" y="1127"/>
                    <a:pt x="98" y="1249"/>
                  </a:cubicBezTo>
                  <a:cubicBezTo>
                    <a:pt x="172" y="1470"/>
                    <a:pt x="1176" y="1445"/>
                    <a:pt x="1298" y="1200"/>
                  </a:cubicBezTo>
                  <a:cubicBezTo>
                    <a:pt x="1420" y="931"/>
                    <a:pt x="1420" y="686"/>
                    <a:pt x="1420" y="392"/>
                  </a:cubicBezTo>
                  <a:cubicBezTo>
                    <a:pt x="1420" y="319"/>
                    <a:pt x="1347" y="196"/>
                    <a:pt x="1298" y="123"/>
                  </a:cubicBezTo>
                  <a:cubicBezTo>
                    <a:pt x="1298" y="98"/>
                    <a:pt x="1102" y="0"/>
                    <a:pt x="1078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2049159" y="3748245"/>
              <a:ext cx="140429" cy="78869"/>
            </a:xfrm>
            <a:custGeom>
              <a:avLst/>
              <a:gdLst/>
              <a:ahLst/>
              <a:cxnLst/>
              <a:rect l="l" t="t" r="r" b="b"/>
              <a:pathLst>
                <a:path w="2181" h="1225" extrusionOk="0">
                  <a:moveTo>
                    <a:pt x="1078" y="0"/>
                  </a:moveTo>
                  <a:cubicBezTo>
                    <a:pt x="784" y="147"/>
                    <a:pt x="784" y="196"/>
                    <a:pt x="417" y="147"/>
                  </a:cubicBezTo>
                  <a:cubicBezTo>
                    <a:pt x="1" y="123"/>
                    <a:pt x="99" y="465"/>
                    <a:pt x="148" y="710"/>
                  </a:cubicBezTo>
                  <a:cubicBezTo>
                    <a:pt x="270" y="1225"/>
                    <a:pt x="1519" y="1176"/>
                    <a:pt x="1960" y="931"/>
                  </a:cubicBezTo>
                  <a:cubicBezTo>
                    <a:pt x="2180" y="808"/>
                    <a:pt x="2009" y="367"/>
                    <a:pt x="1935" y="221"/>
                  </a:cubicBezTo>
                  <a:cubicBezTo>
                    <a:pt x="1837" y="74"/>
                    <a:pt x="1372" y="25"/>
                    <a:pt x="10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2181608" y="3689913"/>
              <a:ext cx="115189" cy="88333"/>
            </a:xfrm>
            <a:custGeom>
              <a:avLst/>
              <a:gdLst/>
              <a:ahLst/>
              <a:cxnLst/>
              <a:rect l="l" t="t" r="r" b="b"/>
              <a:pathLst>
                <a:path w="1789" h="1372" extrusionOk="0">
                  <a:moveTo>
                    <a:pt x="784" y="147"/>
                  </a:moveTo>
                  <a:cubicBezTo>
                    <a:pt x="417" y="172"/>
                    <a:pt x="1" y="196"/>
                    <a:pt x="50" y="735"/>
                  </a:cubicBezTo>
                  <a:cubicBezTo>
                    <a:pt x="74" y="1053"/>
                    <a:pt x="172" y="1029"/>
                    <a:pt x="442" y="1151"/>
                  </a:cubicBezTo>
                  <a:cubicBezTo>
                    <a:pt x="638" y="1249"/>
                    <a:pt x="1029" y="1371"/>
                    <a:pt x="1176" y="1249"/>
                  </a:cubicBezTo>
                  <a:cubicBezTo>
                    <a:pt x="1372" y="1102"/>
                    <a:pt x="1788" y="612"/>
                    <a:pt x="1544" y="367"/>
                  </a:cubicBezTo>
                  <a:cubicBezTo>
                    <a:pt x="1470" y="294"/>
                    <a:pt x="858" y="0"/>
                    <a:pt x="784" y="1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1971892" y="3738781"/>
              <a:ext cx="75784" cy="72559"/>
            </a:xfrm>
            <a:custGeom>
              <a:avLst/>
              <a:gdLst/>
              <a:ahLst/>
              <a:cxnLst/>
              <a:rect l="l" t="t" r="r" b="b"/>
              <a:pathLst>
                <a:path w="1177" h="1127" extrusionOk="0">
                  <a:moveTo>
                    <a:pt x="564" y="0"/>
                  </a:moveTo>
                  <a:cubicBezTo>
                    <a:pt x="99" y="0"/>
                    <a:pt x="1" y="25"/>
                    <a:pt x="1" y="514"/>
                  </a:cubicBezTo>
                  <a:cubicBezTo>
                    <a:pt x="1" y="857"/>
                    <a:pt x="1127" y="1127"/>
                    <a:pt x="1127" y="735"/>
                  </a:cubicBezTo>
                  <a:cubicBezTo>
                    <a:pt x="1127" y="563"/>
                    <a:pt x="1176" y="221"/>
                    <a:pt x="1078" y="123"/>
                  </a:cubicBezTo>
                  <a:cubicBezTo>
                    <a:pt x="907" y="49"/>
                    <a:pt x="736" y="0"/>
                    <a:pt x="5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2085474" y="3825506"/>
              <a:ext cx="113580" cy="66250"/>
            </a:xfrm>
            <a:custGeom>
              <a:avLst/>
              <a:gdLst/>
              <a:ahLst/>
              <a:cxnLst/>
              <a:rect l="l" t="t" r="r" b="b"/>
              <a:pathLst>
                <a:path w="1764" h="1029" extrusionOk="0">
                  <a:moveTo>
                    <a:pt x="833" y="0"/>
                  </a:moveTo>
                  <a:cubicBezTo>
                    <a:pt x="661" y="0"/>
                    <a:pt x="0" y="294"/>
                    <a:pt x="98" y="514"/>
                  </a:cubicBezTo>
                  <a:cubicBezTo>
                    <a:pt x="171" y="710"/>
                    <a:pt x="245" y="906"/>
                    <a:pt x="490" y="906"/>
                  </a:cubicBezTo>
                  <a:cubicBezTo>
                    <a:pt x="955" y="906"/>
                    <a:pt x="1763" y="1029"/>
                    <a:pt x="1543" y="343"/>
                  </a:cubicBezTo>
                  <a:cubicBezTo>
                    <a:pt x="1420" y="25"/>
                    <a:pt x="1151" y="0"/>
                    <a:pt x="8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1986122" y="3804967"/>
              <a:ext cx="99414" cy="102561"/>
            </a:xfrm>
            <a:custGeom>
              <a:avLst/>
              <a:gdLst/>
              <a:ahLst/>
              <a:cxnLst/>
              <a:rect l="l" t="t" r="r" b="b"/>
              <a:pathLst>
                <a:path w="1544" h="1593" extrusionOk="0">
                  <a:moveTo>
                    <a:pt x="906" y="1"/>
                  </a:moveTo>
                  <a:cubicBezTo>
                    <a:pt x="661" y="123"/>
                    <a:pt x="368" y="246"/>
                    <a:pt x="172" y="368"/>
                  </a:cubicBezTo>
                  <a:cubicBezTo>
                    <a:pt x="0" y="490"/>
                    <a:pt x="49" y="539"/>
                    <a:pt x="123" y="735"/>
                  </a:cubicBezTo>
                  <a:cubicBezTo>
                    <a:pt x="172" y="931"/>
                    <a:pt x="417" y="1445"/>
                    <a:pt x="661" y="1543"/>
                  </a:cubicBezTo>
                  <a:cubicBezTo>
                    <a:pt x="882" y="1592"/>
                    <a:pt x="1543" y="1054"/>
                    <a:pt x="1494" y="809"/>
                  </a:cubicBezTo>
                  <a:cubicBezTo>
                    <a:pt x="1470" y="588"/>
                    <a:pt x="1225" y="172"/>
                    <a:pt x="9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1970346" y="3912167"/>
              <a:ext cx="129354" cy="86788"/>
            </a:xfrm>
            <a:custGeom>
              <a:avLst/>
              <a:gdLst/>
              <a:ahLst/>
              <a:cxnLst/>
              <a:rect l="l" t="t" r="r" b="b"/>
              <a:pathLst>
                <a:path w="2009" h="1348" extrusionOk="0">
                  <a:moveTo>
                    <a:pt x="1029" y="1348"/>
                  </a:moveTo>
                  <a:cubicBezTo>
                    <a:pt x="1225" y="1274"/>
                    <a:pt x="1445" y="1152"/>
                    <a:pt x="1592" y="1127"/>
                  </a:cubicBezTo>
                  <a:cubicBezTo>
                    <a:pt x="2008" y="1078"/>
                    <a:pt x="1519" y="1"/>
                    <a:pt x="1127" y="1"/>
                  </a:cubicBezTo>
                  <a:cubicBezTo>
                    <a:pt x="833" y="1"/>
                    <a:pt x="711" y="99"/>
                    <a:pt x="466" y="295"/>
                  </a:cubicBezTo>
                  <a:cubicBezTo>
                    <a:pt x="319" y="417"/>
                    <a:pt x="49" y="662"/>
                    <a:pt x="0" y="7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2192683" y="3894847"/>
              <a:ext cx="115125" cy="72559"/>
            </a:xfrm>
            <a:custGeom>
              <a:avLst/>
              <a:gdLst/>
              <a:ahLst/>
              <a:cxnLst/>
              <a:rect l="l" t="t" r="r" b="b"/>
              <a:pathLst>
                <a:path w="1788" h="1127" extrusionOk="0">
                  <a:moveTo>
                    <a:pt x="1176" y="1"/>
                  </a:moveTo>
                  <a:cubicBezTo>
                    <a:pt x="1347" y="74"/>
                    <a:pt x="1788" y="539"/>
                    <a:pt x="1690" y="686"/>
                  </a:cubicBezTo>
                  <a:cubicBezTo>
                    <a:pt x="1592" y="858"/>
                    <a:pt x="1176" y="1053"/>
                    <a:pt x="980" y="1102"/>
                  </a:cubicBezTo>
                  <a:cubicBezTo>
                    <a:pt x="710" y="1127"/>
                    <a:pt x="637" y="1102"/>
                    <a:pt x="368" y="980"/>
                  </a:cubicBezTo>
                  <a:cubicBezTo>
                    <a:pt x="0" y="784"/>
                    <a:pt x="245" y="515"/>
                    <a:pt x="490" y="368"/>
                  </a:cubicBezTo>
                  <a:cubicBezTo>
                    <a:pt x="588" y="294"/>
                    <a:pt x="710" y="196"/>
                    <a:pt x="833" y="147"/>
                  </a:cubicBezTo>
                  <a:cubicBezTo>
                    <a:pt x="882" y="49"/>
                    <a:pt x="1102" y="49"/>
                    <a:pt x="11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2082319" y="3891693"/>
              <a:ext cx="111970" cy="74169"/>
            </a:xfrm>
            <a:custGeom>
              <a:avLst/>
              <a:gdLst/>
              <a:ahLst/>
              <a:cxnLst/>
              <a:rect l="l" t="t" r="r" b="b"/>
              <a:pathLst>
                <a:path w="1739" h="1152" extrusionOk="0">
                  <a:moveTo>
                    <a:pt x="833" y="1"/>
                  </a:moveTo>
                  <a:cubicBezTo>
                    <a:pt x="123" y="1"/>
                    <a:pt x="0" y="50"/>
                    <a:pt x="0" y="539"/>
                  </a:cubicBezTo>
                  <a:cubicBezTo>
                    <a:pt x="0" y="858"/>
                    <a:pt x="1690" y="1151"/>
                    <a:pt x="1690" y="735"/>
                  </a:cubicBezTo>
                  <a:cubicBezTo>
                    <a:pt x="1690" y="588"/>
                    <a:pt x="1739" y="221"/>
                    <a:pt x="1592" y="123"/>
                  </a:cubicBezTo>
                  <a:cubicBezTo>
                    <a:pt x="1445" y="74"/>
                    <a:pt x="1127" y="1"/>
                    <a:pt x="8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2083865" y="3953179"/>
              <a:ext cx="129354" cy="107261"/>
            </a:xfrm>
            <a:custGeom>
              <a:avLst/>
              <a:gdLst/>
              <a:ahLst/>
              <a:cxnLst/>
              <a:rect l="l" t="t" r="r" b="b"/>
              <a:pathLst>
                <a:path w="2009" h="1666" extrusionOk="0">
                  <a:moveTo>
                    <a:pt x="196" y="74"/>
                  </a:moveTo>
                  <a:cubicBezTo>
                    <a:pt x="441" y="1"/>
                    <a:pt x="1543" y="123"/>
                    <a:pt x="1666" y="319"/>
                  </a:cubicBezTo>
                  <a:cubicBezTo>
                    <a:pt x="1715" y="441"/>
                    <a:pt x="2009" y="882"/>
                    <a:pt x="1911" y="1078"/>
                  </a:cubicBezTo>
                  <a:cubicBezTo>
                    <a:pt x="1837" y="1200"/>
                    <a:pt x="1421" y="1445"/>
                    <a:pt x="1274" y="1470"/>
                  </a:cubicBezTo>
                  <a:cubicBezTo>
                    <a:pt x="1029" y="1494"/>
                    <a:pt x="1029" y="1666"/>
                    <a:pt x="735" y="1470"/>
                  </a:cubicBezTo>
                  <a:cubicBezTo>
                    <a:pt x="490" y="1323"/>
                    <a:pt x="245" y="1005"/>
                    <a:pt x="196" y="809"/>
                  </a:cubicBezTo>
                  <a:cubicBezTo>
                    <a:pt x="74" y="588"/>
                    <a:pt x="1" y="123"/>
                    <a:pt x="196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2189528" y="3781338"/>
              <a:ext cx="115125" cy="118271"/>
            </a:xfrm>
            <a:custGeom>
              <a:avLst/>
              <a:gdLst/>
              <a:ahLst/>
              <a:cxnLst/>
              <a:rect l="l" t="t" r="r" b="b"/>
              <a:pathLst>
                <a:path w="1788" h="1837" extrusionOk="0">
                  <a:moveTo>
                    <a:pt x="319" y="49"/>
                  </a:moveTo>
                  <a:cubicBezTo>
                    <a:pt x="270" y="196"/>
                    <a:pt x="147" y="417"/>
                    <a:pt x="123" y="564"/>
                  </a:cubicBezTo>
                  <a:cubicBezTo>
                    <a:pt x="49" y="808"/>
                    <a:pt x="0" y="857"/>
                    <a:pt x="74" y="1102"/>
                  </a:cubicBezTo>
                  <a:cubicBezTo>
                    <a:pt x="123" y="1200"/>
                    <a:pt x="319" y="1568"/>
                    <a:pt x="417" y="1641"/>
                  </a:cubicBezTo>
                  <a:cubicBezTo>
                    <a:pt x="612" y="1690"/>
                    <a:pt x="441" y="1837"/>
                    <a:pt x="686" y="1764"/>
                  </a:cubicBezTo>
                  <a:lnTo>
                    <a:pt x="1494" y="1445"/>
                  </a:lnTo>
                  <a:cubicBezTo>
                    <a:pt x="1788" y="1323"/>
                    <a:pt x="1592" y="1102"/>
                    <a:pt x="1494" y="857"/>
                  </a:cubicBezTo>
                  <a:cubicBezTo>
                    <a:pt x="1421" y="735"/>
                    <a:pt x="1396" y="343"/>
                    <a:pt x="1372" y="319"/>
                  </a:cubicBezTo>
                  <a:cubicBezTo>
                    <a:pt x="1274" y="172"/>
                    <a:pt x="441" y="0"/>
                    <a:pt x="319" y="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1897779" y="3831815"/>
              <a:ext cx="115189" cy="111961"/>
            </a:xfrm>
            <a:custGeom>
              <a:avLst/>
              <a:gdLst/>
              <a:ahLst/>
              <a:cxnLst/>
              <a:rect l="l" t="t" r="r" b="b"/>
              <a:pathLst>
                <a:path w="1789" h="1739" extrusionOk="0">
                  <a:moveTo>
                    <a:pt x="319" y="24"/>
                  </a:moveTo>
                  <a:cubicBezTo>
                    <a:pt x="270" y="171"/>
                    <a:pt x="148" y="392"/>
                    <a:pt x="123" y="539"/>
                  </a:cubicBezTo>
                  <a:cubicBezTo>
                    <a:pt x="50" y="784"/>
                    <a:pt x="1" y="857"/>
                    <a:pt x="74" y="1102"/>
                  </a:cubicBezTo>
                  <a:cubicBezTo>
                    <a:pt x="123" y="1151"/>
                    <a:pt x="246" y="1396"/>
                    <a:pt x="319" y="1518"/>
                  </a:cubicBezTo>
                  <a:lnTo>
                    <a:pt x="662" y="1739"/>
                  </a:lnTo>
                  <a:lnTo>
                    <a:pt x="687" y="1739"/>
                  </a:lnTo>
                  <a:lnTo>
                    <a:pt x="1495" y="1420"/>
                  </a:lnTo>
                  <a:cubicBezTo>
                    <a:pt x="1789" y="1298"/>
                    <a:pt x="1568" y="1102"/>
                    <a:pt x="1495" y="857"/>
                  </a:cubicBezTo>
                  <a:cubicBezTo>
                    <a:pt x="1421" y="735"/>
                    <a:pt x="1397" y="318"/>
                    <a:pt x="1372" y="294"/>
                  </a:cubicBezTo>
                  <a:cubicBezTo>
                    <a:pt x="1274" y="147"/>
                    <a:pt x="442" y="0"/>
                    <a:pt x="319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2342453" y="3681994"/>
              <a:ext cx="143520" cy="91488"/>
            </a:xfrm>
            <a:custGeom>
              <a:avLst/>
              <a:gdLst/>
              <a:ahLst/>
              <a:cxnLst/>
              <a:rect l="l" t="t" r="r" b="b"/>
              <a:pathLst>
                <a:path w="2229" h="1421" extrusionOk="0">
                  <a:moveTo>
                    <a:pt x="368" y="270"/>
                  </a:moveTo>
                  <a:cubicBezTo>
                    <a:pt x="1" y="613"/>
                    <a:pt x="25" y="1029"/>
                    <a:pt x="490" y="1250"/>
                  </a:cubicBezTo>
                  <a:cubicBezTo>
                    <a:pt x="858" y="1396"/>
                    <a:pt x="882" y="1421"/>
                    <a:pt x="1225" y="1250"/>
                  </a:cubicBezTo>
                  <a:cubicBezTo>
                    <a:pt x="1470" y="1127"/>
                    <a:pt x="1666" y="686"/>
                    <a:pt x="1813" y="515"/>
                  </a:cubicBezTo>
                  <a:cubicBezTo>
                    <a:pt x="2229" y="74"/>
                    <a:pt x="441" y="1"/>
                    <a:pt x="368" y="2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2276260" y="3734016"/>
              <a:ext cx="67864" cy="69469"/>
            </a:xfrm>
            <a:custGeom>
              <a:avLst/>
              <a:gdLst/>
              <a:ahLst/>
              <a:cxnLst/>
              <a:rect l="l" t="t" r="r" b="b"/>
              <a:pathLst>
                <a:path w="1054" h="1079" extrusionOk="0">
                  <a:moveTo>
                    <a:pt x="25" y="368"/>
                  </a:moveTo>
                  <a:cubicBezTo>
                    <a:pt x="123" y="246"/>
                    <a:pt x="661" y="1"/>
                    <a:pt x="759" y="74"/>
                  </a:cubicBezTo>
                  <a:cubicBezTo>
                    <a:pt x="808" y="123"/>
                    <a:pt x="1053" y="344"/>
                    <a:pt x="1029" y="466"/>
                  </a:cubicBezTo>
                  <a:cubicBezTo>
                    <a:pt x="1029" y="564"/>
                    <a:pt x="906" y="858"/>
                    <a:pt x="808" y="907"/>
                  </a:cubicBezTo>
                  <a:cubicBezTo>
                    <a:pt x="735" y="980"/>
                    <a:pt x="759" y="1078"/>
                    <a:pt x="563" y="1054"/>
                  </a:cubicBezTo>
                  <a:cubicBezTo>
                    <a:pt x="416" y="1029"/>
                    <a:pt x="245" y="931"/>
                    <a:pt x="147" y="809"/>
                  </a:cubicBezTo>
                  <a:cubicBezTo>
                    <a:pt x="123" y="735"/>
                    <a:pt x="0" y="466"/>
                    <a:pt x="25" y="3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2454426" y="3680231"/>
              <a:ext cx="55244" cy="75714"/>
            </a:xfrm>
            <a:custGeom>
              <a:avLst/>
              <a:gdLst/>
              <a:ahLst/>
              <a:cxnLst/>
              <a:rect l="l" t="t" r="r" b="b"/>
              <a:pathLst>
                <a:path w="858" h="1176" extrusionOk="0">
                  <a:moveTo>
                    <a:pt x="808" y="74"/>
                  </a:moveTo>
                  <a:cubicBezTo>
                    <a:pt x="710" y="245"/>
                    <a:pt x="490" y="441"/>
                    <a:pt x="368" y="539"/>
                  </a:cubicBezTo>
                  <a:cubicBezTo>
                    <a:pt x="0" y="735"/>
                    <a:pt x="343" y="931"/>
                    <a:pt x="612" y="1102"/>
                  </a:cubicBezTo>
                  <a:cubicBezTo>
                    <a:pt x="686" y="1151"/>
                    <a:pt x="784" y="1176"/>
                    <a:pt x="857" y="1151"/>
                  </a:cubicBezTo>
                  <a:lnTo>
                    <a:pt x="857" y="0"/>
                  </a:lnTo>
                  <a:cubicBezTo>
                    <a:pt x="833" y="49"/>
                    <a:pt x="808" y="49"/>
                    <a:pt x="808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2391324" y="3749790"/>
              <a:ext cx="116735" cy="77323"/>
            </a:xfrm>
            <a:custGeom>
              <a:avLst/>
              <a:gdLst/>
              <a:ahLst/>
              <a:cxnLst/>
              <a:rect l="l" t="t" r="r" b="b"/>
              <a:pathLst>
                <a:path w="1813" h="1201" extrusionOk="0">
                  <a:moveTo>
                    <a:pt x="956" y="99"/>
                  </a:moveTo>
                  <a:cubicBezTo>
                    <a:pt x="784" y="319"/>
                    <a:pt x="1" y="539"/>
                    <a:pt x="368" y="907"/>
                  </a:cubicBezTo>
                  <a:cubicBezTo>
                    <a:pt x="588" y="1103"/>
                    <a:pt x="588" y="1201"/>
                    <a:pt x="956" y="1201"/>
                  </a:cubicBezTo>
                  <a:cubicBezTo>
                    <a:pt x="1274" y="1201"/>
                    <a:pt x="1470" y="1152"/>
                    <a:pt x="1715" y="980"/>
                  </a:cubicBezTo>
                  <a:cubicBezTo>
                    <a:pt x="1764" y="956"/>
                    <a:pt x="1788" y="956"/>
                    <a:pt x="1813" y="931"/>
                  </a:cubicBezTo>
                  <a:lnTo>
                    <a:pt x="1813" y="539"/>
                  </a:lnTo>
                  <a:cubicBezTo>
                    <a:pt x="1764" y="417"/>
                    <a:pt x="1666" y="319"/>
                    <a:pt x="1568" y="221"/>
                  </a:cubicBezTo>
                  <a:cubicBezTo>
                    <a:pt x="1470" y="172"/>
                    <a:pt x="1323" y="1"/>
                    <a:pt x="1225" y="1"/>
                  </a:cubicBezTo>
                  <a:cubicBezTo>
                    <a:pt x="1152" y="1"/>
                    <a:pt x="956" y="50"/>
                    <a:pt x="956" y="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2293581" y="3795503"/>
              <a:ext cx="113580" cy="72623"/>
            </a:xfrm>
            <a:custGeom>
              <a:avLst/>
              <a:gdLst/>
              <a:ahLst/>
              <a:cxnLst/>
              <a:rect l="l" t="t" r="r" b="b"/>
              <a:pathLst>
                <a:path w="1764" h="1128" extrusionOk="0">
                  <a:moveTo>
                    <a:pt x="1151" y="1"/>
                  </a:moveTo>
                  <a:cubicBezTo>
                    <a:pt x="1347" y="99"/>
                    <a:pt x="1764" y="564"/>
                    <a:pt x="1690" y="711"/>
                  </a:cubicBezTo>
                  <a:cubicBezTo>
                    <a:pt x="1592" y="858"/>
                    <a:pt x="1151" y="1078"/>
                    <a:pt x="980" y="1103"/>
                  </a:cubicBezTo>
                  <a:cubicBezTo>
                    <a:pt x="711" y="1127"/>
                    <a:pt x="637" y="1103"/>
                    <a:pt x="368" y="980"/>
                  </a:cubicBezTo>
                  <a:cubicBezTo>
                    <a:pt x="0" y="809"/>
                    <a:pt x="245" y="515"/>
                    <a:pt x="490" y="368"/>
                  </a:cubicBezTo>
                  <a:cubicBezTo>
                    <a:pt x="588" y="319"/>
                    <a:pt x="711" y="221"/>
                    <a:pt x="833" y="148"/>
                  </a:cubicBezTo>
                  <a:cubicBezTo>
                    <a:pt x="882" y="74"/>
                    <a:pt x="1102" y="74"/>
                    <a:pt x="11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2380314" y="3868064"/>
              <a:ext cx="105660" cy="86788"/>
            </a:xfrm>
            <a:custGeom>
              <a:avLst/>
              <a:gdLst/>
              <a:ahLst/>
              <a:cxnLst/>
              <a:rect l="l" t="t" r="r" b="b"/>
              <a:pathLst>
                <a:path w="1641" h="1348" extrusionOk="0">
                  <a:moveTo>
                    <a:pt x="613" y="0"/>
                  </a:moveTo>
                  <a:cubicBezTo>
                    <a:pt x="270" y="49"/>
                    <a:pt x="0" y="319"/>
                    <a:pt x="49" y="710"/>
                  </a:cubicBezTo>
                  <a:cubicBezTo>
                    <a:pt x="123" y="955"/>
                    <a:pt x="490" y="1102"/>
                    <a:pt x="833" y="1200"/>
                  </a:cubicBezTo>
                  <a:cubicBezTo>
                    <a:pt x="1102" y="1274"/>
                    <a:pt x="1249" y="1347"/>
                    <a:pt x="1445" y="1102"/>
                  </a:cubicBezTo>
                  <a:cubicBezTo>
                    <a:pt x="1641" y="833"/>
                    <a:pt x="1617" y="392"/>
                    <a:pt x="1347" y="294"/>
                  </a:cubicBezTo>
                  <a:lnTo>
                    <a:pt x="906" y="98"/>
                  </a:lnTo>
                  <a:cubicBezTo>
                    <a:pt x="784" y="0"/>
                    <a:pt x="735" y="98"/>
                    <a:pt x="6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2293581" y="3861754"/>
              <a:ext cx="96259" cy="78869"/>
            </a:xfrm>
            <a:custGeom>
              <a:avLst/>
              <a:gdLst/>
              <a:ahLst/>
              <a:cxnLst/>
              <a:rect l="l" t="t" r="r" b="b"/>
              <a:pathLst>
                <a:path w="1495" h="1225" extrusionOk="0">
                  <a:moveTo>
                    <a:pt x="1004" y="270"/>
                  </a:moveTo>
                  <a:cubicBezTo>
                    <a:pt x="907" y="221"/>
                    <a:pt x="784" y="319"/>
                    <a:pt x="711" y="294"/>
                  </a:cubicBezTo>
                  <a:cubicBezTo>
                    <a:pt x="490" y="221"/>
                    <a:pt x="98" y="0"/>
                    <a:pt x="25" y="319"/>
                  </a:cubicBezTo>
                  <a:cubicBezTo>
                    <a:pt x="0" y="563"/>
                    <a:pt x="0" y="808"/>
                    <a:pt x="221" y="882"/>
                  </a:cubicBezTo>
                  <a:cubicBezTo>
                    <a:pt x="539" y="1004"/>
                    <a:pt x="1029" y="1225"/>
                    <a:pt x="1298" y="1053"/>
                  </a:cubicBezTo>
                  <a:cubicBezTo>
                    <a:pt x="1494" y="882"/>
                    <a:pt x="1151" y="319"/>
                    <a:pt x="1004" y="2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2411864" y="3961098"/>
              <a:ext cx="100960" cy="85178"/>
            </a:xfrm>
            <a:custGeom>
              <a:avLst/>
              <a:gdLst/>
              <a:ahLst/>
              <a:cxnLst/>
              <a:rect l="l" t="t" r="r" b="b"/>
              <a:pathLst>
                <a:path w="1568" h="1323" extrusionOk="0">
                  <a:moveTo>
                    <a:pt x="710" y="73"/>
                  </a:moveTo>
                  <a:cubicBezTo>
                    <a:pt x="539" y="245"/>
                    <a:pt x="539" y="269"/>
                    <a:pt x="294" y="318"/>
                  </a:cubicBezTo>
                  <a:cubicBezTo>
                    <a:pt x="0" y="343"/>
                    <a:pt x="123" y="637"/>
                    <a:pt x="220" y="857"/>
                  </a:cubicBezTo>
                  <a:cubicBezTo>
                    <a:pt x="367" y="1322"/>
                    <a:pt x="1224" y="1053"/>
                    <a:pt x="1445" y="759"/>
                  </a:cubicBezTo>
                  <a:cubicBezTo>
                    <a:pt x="1567" y="612"/>
                    <a:pt x="1371" y="269"/>
                    <a:pt x="1322" y="147"/>
                  </a:cubicBezTo>
                  <a:cubicBezTo>
                    <a:pt x="1224" y="0"/>
                    <a:pt x="906" y="24"/>
                    <a:pt x="710" y="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2295126" y="3945324"/>
              <a:ext cx="96259" cy="72559"/>
            </a:xfrm>
            <a:custGeom>
              <a:avLst/>
              <a:gdLst/>
              <a:ahLst/>
              <a:cxnLst/>
              <a:rect l="l" t="t" r="r" b="b"/>
              <a:pathLst>
                <a:path w="1495" h="1127" extrusionOk="0">
                  <a:moveTo>
                    <a:pt x="711" y="0"/>
                  </a:moveTo>
                  <a:cubicBezTo>
                    <a:pt x="99" y="0"/>
                    <a:pt x="1" y="25"/>
                    <a:pt x="1" y="514"/>
                  </a:cubicBezTo>
                  <a:cubicBezTo>
                    <a:pt x="1" y="857"/>
                    <a:pt x="1470" y="1127"/>
                    <a:pt x="1470" y="735"/>
                  </a:cubicBezTo>
                  <a:cubicBezTo>
                    <a:pt x="1470" y="588"/>
                    <a:pt x="1495" y="221"/>
                    <a:pt x="1372" y="123"/>
                  </a:cubicBezTo>
                  <a:cubicBezTo>
                    <a:pt x="1225" y="74"/>
                    <a:pt x="956" y="0"/>
                    <a:pt x="7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2410255" y="4036750"/>
              <a:ext cx="97805" cy="61550"/>
            </a:xfrm>
            <a:custGeom>
              <a:avLst/>
              <a:gdLst/>
              <a:ahLst/>
              <a:cxnLst/>
              <a:rect l="l" t="t" r="r" b="b"/>
              <a:pathLst>
                <a:path w="1519" h="956" extrusionOk="0">
                  <a:moveTo>
                    <a:pt x="809" y="0"/>
                  </a:moveTo>
                  <a:cubicBezTo>
                    <a:pt x="637" y="0"/>
                    <a:pt x="1" y="294"/>
                    <a:pt x="74" y="515"/>
                  </a:cubicBezTo>
                  <a:cubicBezTo>
                    <a:pt x="148" y="686"/>
                    <a:pt x="245" y="906"/>
                    <a:pt x="490" y="906"/>
                  </a:cubicBezTo>
                  <a:cubicBezTo>
                    <a:pt x="858" y="906"/>
                    <a:pt x="1396" y="955"/>
                    <a:pt x="1519" y="686"/>
                  </a:cubicBezTo>
                  <a:lnTo>
                    <a:pt x="1519" y="392"/>
                  </a:lnTo>
                  <a:lnTo>
                    <a:pt x="1519" y="368"/>
                  </a:lnTo>
                  <a:cubicBezTo>
                    <a:pt x="1421" y="25"/>
                    <a:pt x="1127" y="0"/>
                    <a:pt x="8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2301437" y="4013121"/>
              <a:ext cx="119890" cy="75714"/>
            </a:xfrm>
            <a:custGeom>
              <a:avLst/>
              <a:gdLst/>
              <a:ahLst/>
              <a:cxnLst/>
              <a:rect l="l" t="t" r="r" b="b"/>
              <a:pathLst>
                <a:path w="1862" h="1176" extrusionOk="0">
                  <a:moveTo>
                    <a:pt x="515" y="49"/>
                  </a:moveTo>
                  <a:cubicBezTo>
                    <a:pt x="393" y="245"/>
                    <a:pt x="172" y="441"/>
                    <a:pt x="99" y="637"/>
                  </a:cubicBezTo>
                  <a:cubicBezTo>
                    <a:pt x="1" y="808"/>
                    <a:pt x="99" y="784"/>
                    <a:pt x="295" y="882"/>
                  </a:cubicBezTo>
                  <a:cubicBezTo>
                    <a:pt x="491" y="980"/>
                    <a:pt x="1103" y="1176"/>
                    <a:pt x="1372" y="1102"/>
                  </a:cubicBezTo>
                  <a:cubicBezTo>
                    <a:pt x="1617" y="1029"/>
                    <a:pt x="1862" y="367"/>
                    <a:pt x="1617" y="245"/>
                  </a:cubicBezTo>
                  <a:cubicBezTo>
                    <a:pt x="1446" y="172"/>
                    <a:pt x="907" y="0"/>
                    <a:pt x="515" y="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2356618" y="4080917"/>
              <a:ext cx="96259" cy="100952"/>
            </a:xfrm>
            <a:custGeom>
              <a:avLst/>
              <a:gdLst/>
              <a:ahLst/>
              <a:cxnLst/>
              <a:rect l="l" t="t" r="r" b="b"/>
              <a:pathLst>
                <a:path w="1495" h="1568" extrusionOk="0">
                  <a:moveTo>
                    <a:pt x="50" y="1567"/>
                  </a:moveTo>
                  <a:cubicBezTo>
                    <a:pt x="295" y="1567"/>
                    <a:pt x="491" y="1445"/>
                    <a:pt x="736" y="1445"/>
                  </a:cubicBezTo>
                  <a:cubicBezTo>
                    <a:pt x="1152" y="1445"/>
                    <a:pt x="1103" y="882"/>
                    <a:pt x="1274" y="661"/>
                  </a:cubicBezTo>
                  <a:cubicBezTo>
                    <a:pt x="1495" y="318"/>
                    <a:pt x="466" y="0"/>
                    <a:pt x="221" y="294"/>
                  </a:cubicBezTo>
                  <a:cubicBezTo>
                    <a:pt x="25" y="490"/>
                    <a:pt x="25" y="612"/>
                    <a:pt x="25" y="931"/>
                  </a:cubicBezTo>
                  <a:cubicBezTo>
                    <a:pt x="1" y="1102"/>
                    <a:pt x="1" y="1543"/>
                    <a:pt x="50" y="156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2441984" y="4100872"/>
              <a:ext cx="67864" cy="64704"/>
            </a:xfrm>
            <a:custGeom>
              <a:avLst/>
              <a:gdLst/>
              <a:ahLst/>
              <a:cxnLst/>
              <a:rect l="l" t="t" r="r" b="b"/>
              <a:pathLst>
                <a:path w="1054" h="1005" extrusionOk="0">
                  <a:moveTo>
                    <a:pt x="564" y="1"/>
                  </a:moveTo>
                  <a:cubicBezTo>
                    <a:pt x="98" y="1"/>
                    <a:pt x="0" y="25"/>
                    <a:pt x="0" y="515"/>
                  </a:cubicBezTo>
                  <a:cubicBezTo>
                    <a:pt x="0" y="809"/>
                    <a:pt x="735" y="1005"/>
                    <a:pt x="1053" y="882"/>
                  </a:cubicBezTo>
                  <a:lnTo>
                    <a:pt x="1053" y="123"/>
                  </a:lnTo>
                  <a:cubicBezTo>
                    <a:pt x="882" y="25"/>
                    <a:pt x="710" y="1"/>
                    <a:pt x="5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2437695" y="4164762"/>
              <a:ext cx="72576" cy="78144"/>
            </a:xfrm>
            <a:custGeom>
              <a:avLst/>
              <a:gdLst/>
              <a:ahLst/>
              <a:cxnLst/>
              <a:rect l="l" t="t" r="r" b="b"/>
              <a:pathLst>
                <a:path w="1275" h="1373" extrusionOk="0">
                  <a:moveTo>
                    <a:pt x="123" y="25"/>
                  </a:moveTo>
                  <a:cubicBezTo>
                    <a:pt x="295" y="1"/>
                    <a:pt x="1005" y="50"/>
                    <a:pt x="1274" y="148"/>
                  </a:cubicBezTo>
                  <a:lnTo>
                    <a:pt x="1274" y="1103"/>
                  </a:lnTo>
                  <a:cubicBezTo>
                    <a:pt x="1201" y="1152"/>
                    <a:pt x="1103" y="1201"/>
                    <a:pt x="1029" y="1225"/>
                  </a:cubicBezTo>
                  <a:cubicBezTo>
                    <a:pt x="834" y="1250"/>
                    <a:pt x="834" y="1372"/>
                    <a:pt x="589" y="1225"/>
                  </a:cubicBezTo>
                  <a:cubicBezTo>
                    <a:pt x="368" y="1103"/>
                    <a:pt x="148" y="834"/>
                    <a:pt x="99" y="638"/>
                  </a:cubicBezTo>
                  <a:cubicBezTo>
                    <a:pt x="25" y="491"/>
                    <a:pt x="1" y="99"/>
                    <a:pt x="12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2192683" y="4038295"/>
              <a:ext cx="104115" cy="74169"/>
            </a:xfrm>
            <a:custGeom>
              <a:avLst/>
              <a:gdLst/>
              <a:ahLst/>
              <a:cxnLst/>
              <a:rect l="l" t="t" r="r" b="b"/>
              <a:pathLst>
                <a:path w="1617" h="1152" extrusionOk="0">
                  <a:moveTo>
                    <a:pt x="686" y="148"/>
                  </a:moveTo>
                  <a:cubicBezTo>
                    <a:pt x="368" y="246"/>
                    <a:pt x="0" y="393"/>
                    <a:pt x="147" y="833"/>
                  </a:cubicBezTo>
                  <a:cubicBezTo>
                    <a:pt x="147" y="858"/>
                    <a:pt x="196" y="882"/>
                    <a:pt x="196" y="907"/>
                  </a:cubicBezTo>
                  <a:lnTo>
                    <a:pt x="514" y="1103"/>
                  </a:lnTo>
                  <a:lnTo>
                    <a:pt x="588" y="1103"/>
                  </a:lnTo>
                  <a:cubicBezTo>
                    <a:pt x="759" y="1127"/>
                    <a:pt x="1127" y="1152"/>
                    <a:pt x="1225" y="1005"/>
                  </a:cubicBezTo>
                  <a:cubicBezTo>
                    <a:pt x="1347" y="833"/>
                    <a:pt x="1616" y="295"/>
                    <a:pt x="1347" y="148"/>
                  </a:cubicBezTo>
                  <a:cubicBezTo>
                    <a:pt x="1323" y="123"/>
                    <a:pt x="686" y="1"/>
                    <a:pt x="686" y="1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2257330" y="4085617"/>
              <a:ext cx="94650" cy="86788"/>
            </a:xfrm>
            <a:custGeom>
              <a:avLst/>
              <a:gdLst/>
              <a:ahLst/>
              <a:cxnLst/>
              <a:rect l="l" t="t" r="r" b="b"/>
              <a:pathLst>
                <a:path w="1470" h="1348" extrusionOk="0">
                  <a:moveTo>
                    <a:pt x="661" y="1"/>
                  </a:moveTo>
                  <a:cubicBezTo>
                    <a:pt x="539" y="123"/>
                    <a:pt x="319" y="270"/>
                    <a:pt x="221" y="368"/>
                  </a:cubicBezTo>
                  <a:cubicBezTo>
                    <a:pt x="123" y="490"/>
                    <a:pt x="74" y="539"/>
                    <a:pt x="0" y="613"/>
                  </a:cubicBezTo>
                  <a:lnTo>
                    <a:pt x="1298" y="1347"/>
                  </a:lnTo>
                  <a:cubicBezTo>
                    <a:pt x="1323" y="1200"/>
                    <a:pt x="1470" y="858"/>
                    <a:pt x="1470" y="784"/>
                  </a:cubicBezTo>
                  <a:cubicBezTo>
                    <a:pt x="1445" y="613"/>
                    <a:pt x="784" y="25"/>
                    <a:pt x="6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2374003" y="4191271"/>
              <a:ext cx="55244" cy="31547"/>
            </a:xfrm>
            <a:custGeom>
              <a:avLst/>
              <a:gdLst/>
              <a:ahLst/>
              <a:cxnLst/>
              <a:rect l="l" t="t" r="r" b="b"/>
              <a:pathLst>
                <a:path w="858" h="490" extrusionOk="0">
                  <a:moveTo>
                    <a:pt x="270" y="0"/>
                  </a:moveTo>
                  <a:lnTo>
                    <a:pt x="0" y="0"/>
                  </a:lnTo>
                  <a:lnTo>
                    <a:pt x="857" y="490"/>
                  </a:lnTo>
                  <a:cubicBezTo>
                    <a:pt x="857" y="343"/>
                    <a:pt x="857" y="196"/>
                    <a:pt x="808" y="123"/>
                  </a:cubicBezTo>
                  <a:cubicBezTo>
                    <a:pt x="686" y="74"/>
                    <a:pt x="466" y="0"/>
                    <a:pt x="2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9" name="Google Shape;389;p30"/>
            <p:cNvGrpSpPr/>
            <p:nvPr/>
          </p:nvGrpSpPr>
          <p:grpSpPr>
            <a:xfrm>
              <a:off x="1159877" y="2721480"/>
              <a:ext cx="1354492" cy="982304"/>
              <a:chOff x="1159877" y="2717136"/>
              <a:chExt cx="1354492" cy="982304"/>
            </a:xfrm>
          </p:grpSpPr>
          <p:sp>
            <p:nvSpPr>
              <p:cNvPr id="390" name="Google Shape;390;p30"/>
              <p:cNvSpPr/>
              <p:nvPr/>
            </p:nvSpPr>
            <p:spPr>
              <a:xfrm>
                <a:off x="1159877" y="2814871"/>
                <a:ext cx="85185" cy="1214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886" extrusionOk="0">
                    <a:moveTo>
                      <a:pt x="25" y="1617"/>
                    </a:moveTo>
                    <a:cubicBezTo>
                      <a:pt x="246" y="1886"/>
                      <a:pt x="858" y="1421"/>
                      <a:pt x="1005" y="1298"/>
                    </a:cubicBezTo>
                    <a:cubicBezTo>
                      <a:pt x="1078" y="1274"/>
                      <a:pt x="1323" y="588"/>
                      <a:pt x="1225" y="515"/>
                    </a:cubicBezTo>
                    <a:cubicBezTo>
                      <a:pt x="1201" y="490"/>
                      <a:pt x="760" y="172"/>
                      <a:pt x="711" y="147"/>
                    </a:cubicBezTo>
                    <a:cubicBezTo>
                      <a:pt x="613" y="74"/>
                      <a:pt x="466" y="0"/>
                      <a:pt x="319" y="123"/>
                    </a:cubicBezTo>
                    <a:cubicBezTo>
                      <a:pt x="221" y="196"/>
                      <a:pt x="99" y="294"/>
                      <a:pt x="1" y="392"/>
                    </a:cubicBezTo>
                    <a:lnTo>
                      <a:pt x="1" y="161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0"/>
              <p:cNvSpPr/>
              <p:nvPr/>
            </p:nvSpPr>
            <p:spPr>
              <a:xfrm>
                <a:off x="1161487" y="3041671"/>
                <a:ext cx="18930" cy="30002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66" extrusionOk="0">
                    <a:moveTo>
                      <a:pt x="0" y="466"/>
                    </a:moveTo>
                    <a:cubicBezTo>
                      <a:pt x="74" y="417"/>
                      <a:pt x="98" y="344"/>
                      <a:pt x="172" y="295"/>
                    </a:cubicBezTo>
                    <a:cubicBezTo>
                      <a:pt x="294" y="172"/>
                      <a:pt x="196" y="74"/>
                      <a:pt x="0" y="1"/>
                    </a:cubicBezTo>
                    <a:close/>
                  </a:path>
                </a:pathLst>
              </a:custGeom>
              <a:solidFill>
                <a:srgbClr val="B89C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0"/>
              <p:cNvSpPr/>
              <p:nvPr/>
            </p:nvSpPr>
            <p:spPr>
              <a:xfrm>
                <a:off x="1161487" y="2929925"/>
                <a:ext cx="93040" cy="91552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422" extrusionOk="0">
                    <a:moveTo>
                      <a:pt x="1151" y="74"/>
                    </a:moveTo>
                    <a:cubicBezTo>
                      <a:pt x="710" y="172"/>
                      <a:pt x="318" y="74"/>
                      <a:pt x="172" y="442"/>
                    </a:cubicBezTo>
                    <a:cubicBezTo>
                      <a:pt x="123" y="540"/>
                      <a:pt x="74" y="638"/>
                      <a:pt x="0" y="785"/>
                    </a:cubicBezTo>
                    <a:lnTo>
                      <a:pt x="0" y="1127"/>
                    </a:lnTo>
                    <a:cubicBezTo>
                      <a:pt x="0" y="1176"/>
                      <a:pt x="49" y="1176"/>
                      <a:pt x="74" y="1201"/>
                    </a:cubicBezTo>
                    <a:cubicBezTo>
                      <a:pt x="172" y="1250"/>
                      <a:pt x="563" y="1421"/>
                      <a:pt x="686" y="1421"/>
                    </a:cubicBezTo>
                    <a:cubicBezTo>
                      <a:pt x="833" y="1421"/>
                      <a:pt x="980" y="1421"/>
                      <a:pt x="1029" y="1250"/>
                    </a:cubicBezTo>
                    <a:cubicBezTo>
                      <a:pt x="1053" y="1176"/>
                      <a:pt x="1151" y="1103"/>
                      <a:pt x="1200" y="1054"/>
                    </a:cubicBezTo>
                    <a:cubicBezTo>
                      <a:pt x="1298" y="883"/>
                      <a:pt x="1420" y="564"/>
                      <a:pt x="1420" y="368"/>
                    </a:cubicBezTo>
                    <a:cubicBezTo>
                      <a:pt x="1445" y="221"/>
                      <a:pt x="1151" y="1"/>
                      <a:pt x="1151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0"/>
              <p:cNvSpPr/>
              <p:nvPr/>
            </p:nvSpPr>
            <p:spPr>
              <a:xfrm>
                <a:off x="1166187" y="3010341"/>
                <a:ext cx="108879" cy="107326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667" extrusionOk="0">
                    <a:moveTo>
                      <a:pt x="588" y="466"/>
                    </a:moveTo>
                    <a:cubicBezTo>
                      <a:pt x="515" y="662"/>
                      <a:pt x="368" y="833"/>
                      <a:pt x="270" y="931"/>
                    </a:cubicBezTo>
                    <a:cubicBezTo>
                      <a:pt x="1" y="1152"/>
                      <a:pt x="270" y="1323"/>
                      <a:pt x="466" y="1519"/>
                    </a:cubicBezTo>
                    <a:cubicBezTo>
                      <a:pt x="637" y="1666"/>
                      <a:pt x="1078" y="1372"/>
                      <a:pt x="1225" y="1201"/>
                    </a:cubicBezTo>
                    <a:cubicBezTo>
                      <a:pt x="1470" y="1005"/>
                      <a:pt x="1690" y="417"/>
                      <a:pt x="1372" y="197"/>
                    </a:cubicBezTo>
                    <a:cubicBezTo>
                      <a:pt x="1200" y="1"/>
                      <a:pt x="613" y="344"/>
                      <a:pt x="588" y="46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0"/>
              <p:cNvSpPr/>
              <p:nvPr/>
            </p:nvSpPr>
            <p:spPr>
              <a:xfrm>
                <a:off x="1161487" y="2717136"/>
                <a:ext cx="69410" cy="86723"/>
              </a:xfrm>
              <a:custGeom>
                <a:avLst/>
                <a:gdLst/>
                <a:ahLst/>
                <a:cxnLst/>
                <a:rect l="l" t="t" r="r" b="b"/>
                <a:pathLst>
                  <a:path w="1078" h="1347" extrusionOk="0">
                    <a:moveTo>
                      <a:pt x="0" y="1298"/>
                    </a:moveTo>
                    <a:cubicBezTo>
                      <a:pt x="74" y="1322"/>
                      <a:pt x="123" y="1347"/>
                      <a:pt x="196" y="1347"/>
                    </a:cubicBezTo>
                    <a:cubicBezTo>
                      <a:pt x="441" y="1322"/>
                      <a:pt x="955" y="1078"/>
                      <a:pt x="980" y="931"/>
                    </a:cubicBezTo>
                    <a:cubicBezTo>
                      <a:pt x="1078" y="637"/>
                      <a:pt x="980" y="563"/>
                      <a:pt x="931" y="318"/>
                    </a:cubicBezTo>
                    <a:cubicBezTo>
                      <a:pt x="906" y="196"/>
                      <a:pt x="808" y="0"/>
                      <a:pt x="686" y="0"/>
                    </a:cubicBezTo>
                    <a:cubicBezTo>
                      <a:pt x="367" y="0"/>
                      <a:pt x="245" y="123"/>
                      <a:pt x="0" y="19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0"/>
              <p:cNvSpPr/>
              <p:nvPr/>
            </p:nvSpPr>
            <p:spPr>
              <a:xfrm>
                <a:off x="1232444" y="2830645"/>
                <a:ext cx="97805" cy="113571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1764" extrusionOk="0">
                    <a:moveTo>
                      <a:pt x="1396" y="392"/>
                    </a:moveTo>
                    <a:cubicBezTo>
                      <a:pt x="1445" y="661"/>
                      <a:pt x="1469" y="882"/>
                      <a:pt x="1518" y="1127"/>
                    </a:cubicBezTo>
                    <a:cubicBezTo>
                      <a:pt x="1518" y="1249"/>
                      <a:pt x="980" y="1763"/>
                      <a:pt x="857" y="1714"/>
                    </a:cubicBezTo>
                    <a:cubicBezTo>
                      <a:pt x="588" y="1592"/>
                      <a:pt x="367" y="1298"/>
                      <a:pt x="98" y="1151"/>
                    </a:cubicBezTo>
                    <a:cubicBezTo>
                      <a:pt x="0" y="1102"/>
                      <a:pt x="220" y="686"/>
                      <a:pt x="294" y="563"/>
                    </a:cubicBezTo>
                    <a:cubicBezTo>
                      <a:pt x="416" y="270"/>
                      <a:pt x="441" y="0"/>
                      <a:pt x="784" y="123"/>
                    </a:cubicBezTo>
                    <a:cubicBezTo>
                      <a:pt x="906" y="147"/>
                      <a:pt x="955" y="147"/>
                      <a:pt x="1102" y="196"/>
                    </a:cubicBezTo>
                    <a:cubicBezTo>
                      <a:pt x="1273" y="270"/>
                      <a:pt x="1273" y="343"/>
                      <a:pt x="1396" y="39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0"/>
              <p:cNvSpPr/>
              <p:nvPr/>
            </p:nvSpPr>
            <p:spPr>
              <a:xfrm>
                <a:off x="1237144" y="2739155"/>
                <a:ext cx="78875" cy="88397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373" extrusionOk="0">
                    <a:moveTo>
                      <a:pt x="50" y="1372"/>
                    </a:moveTo>
                    <a:cubicBezTo>
                      <a:pt x="294" y="1372"/>
                      <a:pt x="490" y="1250"/>
                      <a:pt x="735" y="1250"/>
                    </a:cubicBezTo>
                    <a:cubicBezTo>
                      <a:pt x="1102" y="1250"/>
                      <a:pt x="1127" y="809"/>
                      <a:pt x="1225" y="515"/>
                    </a:cubicBezTo>
                    <a:lnTo>
                      <a:pt x="294" y="1"/>
                    </a:lnTo>
                    <a:cubicBezTo>
                      <a:pt x="245" y="25"/>
                      <a:pt x="221" y="25"/>
                      <a:pt x="172" y="99"/>
                    </a:cubicBezTo>
                    <a:cubicBezTo>
                      <a:pt x="1" y="319"/>
                      <a:pt x="1" y="442"/>
                      <a:pt x="1" y="736"/>
                    </a:cubicBezTo>
                    <a:cubicBezTo>
                      <a:pt x="1" y="931"/>
                      <a:pt x="1" y="1348"/>
                      <a:pt x="50" y="137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0"/>
              <p:cNvSpPr/>
              <p:nvPr/>
            </p:nvSpPr>
            <p:spPr>
              <a:xfrm>
                <a:off x="1317567" y="2783323"/>
                <a:ext cx="99414" cy="83633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1299" extrusionOk="0">
                    <a:moveTo>
                      <a:pt x="221" y="1"/>
                    </a:moveTo>
                    <a:cubicBezTo>
                      <a:pt x="98" y="172"/>
                      <a:pt x="0" y="197"/>
                      <a:pt x="0" y="466"/>
                    </a:cubicBezTo>
                    <a:cubicBezTo>
                      <a:pt x="0" y="613"/>
                      <a:pt x="74" y="1005"/>
                      <a:pt x="147" y="1078"/>
                    </a:cubicBezTo>
                    <a:cubicBezTo>
                      <a:pt x="270" y="1225"/>
                      <a:pt x="98" y="1298"/>
                      <a:pt x="368" y="1298"/>
                    </a:cubicBezTo>
                    <a:lnTo>
                      <a:pt x="1225" y="1298"/>
                    </a:lnTo>
                    <a:cubicBezTo>
                      <a:pt x="1543" y="1298"/>
                      <a:pt x="1421" y="1029"/>
                      <a:pt x="1421" y="760"/>
                    </a:cubicBezTo>
                    <a:lnTo>
                      <a:pt x="1421" y="7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0"/>
              <p:cNvSpPr/>
              <p:nvPr/>
            </p:nvSpPr>
            <p:spPr>
              <a:xfrm>
                <a:off x="1356973" y="2985167"/>
                <a:ext cx="97805" cy="115116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1788" extrusionOk="0">
                    <a:moveTo>
                      <a:pt x="588" y="0"/>
                    </a:moveTo>
                    <a:cubicBezTo>
                      <a:pt x="466" y="122"/>
                      <a:pt x="270" y="318"/>
                      <a:pt x="221" y="441"/>
                    </a:cubicBezTo>
                    <a:cubicBezTo>
                      <a:pt x="99" y="661"/>
                      <a:pt x="1" y="686"/>
                      <a:pt x="1" y="955"/>
                    </a:cubicBezTo>
                    <a:cubicBezTo>
                      <a:pt x="1" y="1078"/>
                      <a:pt x="50" y="1469"/>
                      <a:pt x="148" y="1567"/>
                    </a:cubicBezTo>
                    <a:cubicBezTo>
                      <a:pt x="270" y="1690"/>
                      <a:pt x="99" y="1788"/>
                      <a:pt x="368" y="1788"/>
                    </a:cubicBezTo>
                    <a:lnTo>
                      <a:pt x="1225" y="1788"/>
                    </a:lnTo>
                    <a:cubicBezTo>
                      <a:pt x="1519" y="1788"/>
                      <a:pt x="1396" y="1494"/>
                      <a:pt x="1396" y="1224"/>
                    </a:cubicBezTo>
                    <a:cubicBezTo>
                      <a:pt x="1396" y="1078"/>
                      <a:pt x="1494" y="710"/>
                      <a:pt x="1494" y="637"/>
                    </a:cubicBezTo>
                    <a:cubicBezTo>
                      <a:pt x="1470" y="465"/>
                      <a:pt x="735" y="0"/>
                      <a:pt x="5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0"/>
              <p:cNvSpPr/>
              <p:nvPr/>
            </p:nvSpPr>
            <p:spPr>
              <a:xfrm>
                <a:off x="1270240" y="3062363"/>
                <a:ext cx="94714" cy="96252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5" extrusionOk="0">
                    <a:moveTo>
                      <a:pt x="1005" y="99"/>
                    </a:moveTo>
                    <a:cubicBezTo>
                      <a:pt x="1176" y="295"/>
                      <a:pt x="1299" y="491"/>
                      <a:pt x="1397" y="711"/>
                    </a:cubicBezTo>
                    <a:cubicBezTo>
                      <a:pt x="1470" y="834"/>
                      <a:pt x="1201" y="1495"/>
                      <a:pt x="1078" y="1495"/>
                    </a:cubicBezTo>
                    <a:cubicBezTo>
                      <a:pt x="784" y="1495"/>
                      <a:pt x="466" y="1348"/>
                      <a:pt x="148" y="1299"/>
                    </a:cubicBezTo>
                    <a:cubicBezTo>
                      <a:pt x="50" y="1299"/>
                      <a:pt x="99" y="834"/>
                      <a:pt x="99" y="687"/>
                    </a:cubicBezTo>
                    <a:cubicBezTo>
                      <a:pt x="99" y="344"/>
                      <a:pt x="1" y="99"/>
                      <a:pt x="344" y="74"/>
                    </a:cubicBezTo>
                    <a:cubicBezTo>
                      <a:pt x="466" y="25"/>
                      <a:pt x="515" y="1"/>
                      <a:pt x="662" y="1"/>
                    </a:cubicBezTo>
                    <a:cubicBezTo>
                      <a:pt x="858" y="25"/>
                      <a:pt x="882" y="123"/>
                      <a:pt x="1005" y="9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0"/>
              <p:cNvSpPr/>
              <p:nvPr/>
            </p:nvSpPr>
            <p:spPr>
              <a:xfrm>
                <a:off x="1421620" y="2901596"/>
                <a:ext cx="123045" cy="12142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886" extrusionOk="0">
                    <a:moveTo>
                      <a:pt x="1" y="1176"/>
                    </a:moveTo>
                    <a:cubicBezTo>
                      <a:pt x="197" y="1274"/>
                      <a:pt x="564" y="1518"/>
                      <a:pt x="613" y="1616"/>
                    </a:cubicBezTo>
                    <a:cubicBezTo>
                      <a:pt x="833" y="1886"/>
                      <a:pt x="1445" y="1420"/>
                      <a:pt x="1592" y="1298"/>
                    </a:cubicBezTo>
                    <a:cubicBezTo>
                      <a:pt x="1666" y="1274"/>
                      <a:pt x="1911" y="612"/>
                      <a:pt x="1813" y="514"/>
                    </a:cubicBezTo>
                    <a:cubicBezTo>
                      <a:pt x="1788" y="490"/>
                      <a:pt x="1347" y="172"/>
                      <a:pt x="1298" y="147"/>
                    </a:cubicBezTo>
                    <a:cubicBezTo>
                      <a:pt x="1201" y="74"/>
                      <a:pt x="1054" y="0"/>
                      <a:pt x="907" y="123"/>
                    </a:cubicBezTo>
                    <a:cubicBezTo>
                      <a:pt x="686" y="319"/>
                      <a:pt x="441" y="539"/>
                      <a:pt x="221" y="686"/>
                    </a:cubicBezTo>
                    <a:cubicBezTo>
                      <a:pt x="1" y="808"/>
                      <a:pt x="74" y="980"/>
                      <a:pt x="1" y="11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0"/>
              <p:cNvSpPr/>
              <p:nvPr/>
            </p:nvSpPr>
            <p:spPr>
              <a:xfrm>
                <a:off x="1271850" y="2950464"/>
                <a:ext cx="97805" cy="99407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1544" extrusionOk="0">
                    <a:moveTo>
                      <a:pt x="74" y="1543"/>
                    </a:moveTo>
                    <a:cubicBezTo>
                      <a:pt x="319" y="1543"/>
                      <a:pt x="490" y="1421"/>
                      <a:pt x="735" y="1421"/>
                    </a:cubicBezTo>
                    <a:cubicBezTo>
                      <a:pt x="1176" y="1421"/>
                      <a:pt x="1102" y="882"/>
                      <a:pt x="1298" y="637"/>
                    </a:cubicBezTo>
                    <a:cubicBezTo>
                      <a:pt x="1519" y="294"/>
                      <a:pt x="466" y="0"/>
                      <a:pt x="221" y="270"/>
                    </a:cubicBezTo>
                    <a:cubicBezTo>
                      <a:pt x="25" y="490"/>
                      <a:pt x="25" y="613"/>
                      <a:pt x="25" y="906"/>
                    </a:cubicBezTo>
                    <a:cubicBezTo>
                      <a:pt x="0" y="1102"/>
                      <a:pt x="0" y="1519"/>
                      <a:pt x="74" y="15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0"/>
              <p:cNvSpPr/>
              <p:nvPr/>
            </p:nvSpPr>
            <p:spPr>
              <a:xfrm>
                <a:off x="1338042" y="3125459"/>
                <a:ext cx="141974" cy="93097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446" extrusionOk="0">
                    <a:moveTo>
                      <a:pt x="368" y="270"/>
                    </a:moveTo>
                    <a:cubicBezTo>
                      <a:pt x="1" y="613"/>
                      <a:pt x="25" y="1053"/>
                      <a:pt x="491" y="1249"/>
                    </a:cubicBezTo>
                    <a:cubicBezTo>
                      <a:pt x="858" y="1421"/>
                      <a:pt x="882" y="1445"/>
                      <a:pt x="1225" y="1249"/>
                    </a:cubicBezTo>
                    <a:cubicBezTo>
                      <a:pt x="1470" y="1127"/>
                      <a:pt x="1641" y="711"/>
                      <a:pt x="1788" y="515"/>
                    </a:cubicBezTo>
                    <a:cubicBezTo>
                      <a:pt x="2205" y="98"/>
                      <a:pt x="393" y="0"/>
                      <a:pt x="368" y="27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1319112" y="2873203"/>
                <a:ext cx="126199" cy="108871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1691" extrusionOk="0">
                    <a:moveTo>
                      <a:pt x="221" y="857"/>
                    </a:moveTo>
                    <a:cubicBezTo>
                      <a:pt x="319" y="980"/>
                      <a:pt x="809" y="1323"/>
                      <a:pt x="809" y="1372"/>
                    </a:cubicBezTo>
                    <a:cubicBezTo>
                      <a:pt x="907" y="1690"/>
                      <a:pt x="1519" y="1127"/>
                      <a:pt x="1568" y="1102"/>
                    </a:cubicBezTo>
                    <a:cubicBezTo>
                      <a:pt x="1764" y="955"/>
                      <a:pt x="1911" y="955"/>
                      <a:pt x="1935" y="613"/>
                    </a:cubicBezTo>
                    <a:cubicBezTo>
                      <a:pt x="1960" y="441"/>
                      <a:pt x="1813" y="221"/>
                      <a:pt x="1764" y="123"/>
                    </a:cubicBezTo>
                    <a:cubicBezTo>
                      <a:pt x="1691" y="74"/>
                      <a:pt x="785" y="0"/>
                      <a:pt x="687" y="123"/>
                    </a:cubicBezTo>
                    <a:cubicBezTo>
                      <a:pt x="589" y="221"/>
                      <a:pt x="1" y="735"/>
                      <a:pt x="221" y="8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0"/>
              <p:cNvSpPr/>
              <p:nvPr/>
            </p:nvSpPr>
            <p:spPr>
              <a:xfrm>
                <a:off x="1451561" y="3016650"/>
                <a:ext cx="102569" cy="88397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1373" extrusionOk="0">
                    <a:moveTo>
                      <a:pt x="1299" y="74"/>
                    </a:moveTo>
                    <a:cubicBezTo>
                      <a:pt x="858" y="172"/>
                      <a:pt x="466" y="74"/>
                      <a:pt x="319" y="442"/>
                    </a:cubicBezTo>
                    <a:cubicBezTo>
                      <a:pt x="246" y="613"/>
                      <a:pt x="1" y="1005"/>
                      <a:pt x="221" y="1201"/>
                    </a:cubicBezTo>
                    <a:cubicBezTo>
                      <a:pt x="319" y="1250"/>
                      <a:pt x="711" y="1372"/>
                      <a:pt x="833" y="1372"/>
                    </a:cubicBezTo>
                    <a:cubicBezTo>
                      <a:pt x="980" y="1372"/>
                      <a:pt x="1127" y="1372"/>
                      <a:pt x="1176" y="1225"/>
                    </a:cubicBezTo>
                    <a:cubicBezTo>
                      <a:pt x="1201" y="1127"/>
                      <a:pt x="1299" y="1078"/>
                      <a:pt x="1348" y="1005"/>
                    </a:cubicBezTo>
                    <a:cubicBezTo>
                      <a:pt x="1446" y="858"/>
                      <a:pt x="1568" y="515"/>
                      <a:pt x="1568" y="344"/>
                    </a:cubicBezTo>
                    <a:cubicBezTo>
                      <a:pt x="1593" y="221"/>
                      <a:pt x="1299" y="1"/>
                      <a:pt x="1299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0"/>
              <p:cNvSpPr/>
              <p:nvPr/>
            </p:nvSpPr>
            <p:spPr>
              <a:xfrm>
                <a:off x="1464181" y="3098675"/>
                <a:ext cx="146739" cy="105652"/>
              </a:xfrm>
              <a:custGeom>
                <a:avLst/>
                <a:gdLst/>
                <a:ahLst/>
                <a:cxnLst/>
                <a:rect l="l" t="t" r="r" b="b"/>
                <a:pathLst>
                  <a:path w="2279" h="1641" extrusionOk="0">
                    <a:moveTo>
                      <a:pt x="784" y="441"/>
                    </a:moveTo>
                    <a:cubicBezTo>
                      <a:pt x="686" y="637"/>
                      <a:pt x="491" y="808"/>
                      <a:pt x="368" y="906"/>
                    </a:cubicBezTo>
                    <a:cubicBezTo>
                      <a:pt x="1" y="1127"/>
                      <a:pt x="319" y="1298"/>
                      <a:pt x="613" y="1494"/>
                    </a:cubicBezTo>
                    <a:cubicBezTo>
                      <a:pt x="882" y="1641"/>
                      <a:pt x="1446" y="1347"/>
                      <a:pt x="1666" y="1176"/>
                    </a:cubicBezTo>
                    <a:cubicBezTo>
                      <a:pt x="1984" y="980"/>
                      <a:pt x="2278" y="392"/>
                      <a:pt x="1862" y="172"/>
                    </a:cubicBezTo>
                    <a:cubicBezTo>
                      <a:pt x="1617" y="0"/>
                      <a:pt x="809" y="319"/>
                      <a:pt x="784" y="44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0"/>
              <p:cNvSpPr/>
              <p:nvPr/>
            </p:nvSpPr>
            <p:spPr>
              <a:xfrm>
                <a:off x="1429540" y="2840110"/>
                <a:ext cx="74110" cy="53631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833" extrusionOk="0">
                    <a:moveTo>
                      <a:pt x="74" y="123"/>
                    </a:moveTo>
                    <a:cubicBezTo>
                      <a:pt x="196" y="221"/>
                      <a:pt x="367" y="465"/>
                      <a:pt x="416" y="539"/>
                    </a:cubicBezTo>
                    <a:cubicBezTo>
                      <a:pt x="441" y="661"/>
                      <a:pt x="539" y="833"/>
                      <a:pt x="710" y="784"/>
                    </a:cubicBezTo>
                    <a:cubicBezTo>
                      <a:pt x="833" y="759"/>
                      <a:pt x="980" y="710"/>
                      <a:pt x="1151" y="637"/>
                    </a:cubicBezTo>
                    <a:lnTo>
                      <a:pt x="0" y="0"/>
                    </a:lnTo>
                    <a:cubicBezTo>
                      <a:pt x="0" y="49"/>
                      <a:pt x="0" y="98"/>
                      <a:pt x="74" y="12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0"/>
              <p:cNvSpPr/>
              <p:nvPr/>
            </p:nvSpPr>
            <p:spPr>
              <a:xfrm>
                <a:off x="1538293" y="3180636"/>
                <a:ext cx="86794" cy="71014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03" extrusionOk="0">
                    <a:moveTo>
                      <a:pt x="1" y="343"/>
                    </a:moveTo>
                    <a:cubicBezTo>
                      <a:pt x="25" y="515"/>
                      <a:pt x="148" y="686"/>
                      <a:pt x="197" y="833"/>
                    </a:cubicBezTo>
                    <a:cubicBezTo>
                      <a:pt x="246" y="1102"/>
                      <a:pt x="588" y="1054"/>
                      <a:pt x="760" y="858"/>
                    </a:cubicBezTo>
                    <a:cubicBezTo>
                      <a:pt x="858" y="760"/>
                      <a:pt x="1348" y="1"/>
                      <a:pt x="1005" y="1"/>
                    </a:cubicBezTo>
                    <a:cubicBezTo>
                      <a:pt x="760" y="1"/>
                      <a:pt x="25" y="123"/>
                      <a:pt x="1" y="3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0"/>
              <p:cNvSpPr/>
              <p:nvPr/>
            </p:nvSpPr>
            <p:spPr>
              <a:xfrm>
                <a:off x="1531983" y="2920525"/>
                <a:ext cx="97869" cy="110416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715" extrusionOk="0">
                    <a:moveTo>
                      <a:pt x="1421" y="465"/>
                    </a:moveTo>
                    <a:cubicBezTo>
                      <a:pt x="1470" y="661"/>
                      <a:pt x="1470" y="857"/>
                      <a:pt x="1519" y="1078"/>
                    </a:cubicBezTo>
                    <a:cubicBezTo>
                      <a:pt x="1519" y="1200"/>
                      <a:pt x="980" y="1714"/>
                      <a:pt x="858" y="1665"/>
                    </a:cubicBezTo>
                    <a:cubicBezTo>
                      <a:pt x="588" y="1543"/>
                      <a:pt x="368" y="1249"/>
                      <a:pt x="99" y="1102"/>
                    </a:cubicBezTo>
                    <a:cubicBezTo>
                      <a:pt x="1" y="1053"/>
                      <a:pt x="221" y="637"/>
                      <a:pt x="295" y="514"/>
                    </a:cubicBezTo>
                    <a:cubicBezTo>
                      <a:pt x="393" y="245"/>
                      <a:pt x="442" y="0"/>
                      <a:pt x="711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0"/>
              <p:cNvSpPr/>
              <p:nvPr/>
            </p:nvSpPr>
            <p:spPr>
              <a:xfrm>
                <a:off x="1554069" y="3021415"/>
                <a:ext cx="119890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01" extrusionOk="0">
                    <a:moveTo>
                      <a:pt x="1054" y="49"/>
                    </a:moveTo>
                    <a:cubicBezTo>
                      <a:pt x="931" y="123"/>
                      <a:pt x="882" y="245"/>
                      <a:pt x="735" y="270"/>
                    </a:cubicBezTo>
                    <a:cubicBezTo>
                      <a:pt x="490" y="368"/>
                      <a:pt x="1" y="441"/>
                      <a:pt x="123" y="759"/>
                    </a:cubicBezTo>
                    <a:cubicBezTo>
                      <a:pt x="221" y="980"/>
                      <a:pt x="368" y="1200"/>
                      <a:pt x="613" y="1102"/>
                    </a:cubicBezTo>
                    <a:cubicBezTo>
                      <a:pt x="980" y="980"/>
                      <a:pt x="1592" y="857"/>
                      <a:pt x="1739" y="515"/>
                    </a:cubicBezTo>
                    <a:cubicBezTo>
                      <a:pt x="1862" y="245"/>
                      <a:pt x="1225" y="0"/>
                      <a:pt x="1054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0"/>
              <p:cNvSpPr/>
              <p:nvPr/>
            </p:nvSpPr>
            <p:spPr>
              <a:xfrm>
                <a:off x="1637646" y="2958318"/>
                <a:ext cx="86794" cy="5054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785" extrusionOk="0">
                    <a:moveTo>
                      <a:pt x="0" y="1"/>
                    </a:moveTo>
                    <a:cubicBezTo>
                      <a:pt x="0" y="123"/>
                      <a:pt x="49" y="515"/>
                      <a:pt x="147" y="588"/>
                    </a:cubicBezTo>
                    <a:cubicBezTo>
                      <a:pt x="270" y="711"/>
                      <a:pt x="74" y="784"/>
                      <a:pt x="368" y="784"/>
                    </a:cubicBezTo>
                    <a:lnTo>
                      <a:pt x="1225" y="784"/>
                    </a:lnTo>
                    <a:cubicBezTo>
                      <a:pt x="1249" y="784"/>
                      <a:pt x="1298" y="784"/>
                      <a:pt x="1347" y="76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0"/>
              <p:cNvSpPr/>
              <p:nvPr/>
            </p:nvSpPr>
            <p:spPr>
              <a:xfrm>
                <a:off x="1695983" y="3122304"/>
                <a:ext cx="97805" cy="113571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1764" extrusionOk="0">
                    <a:moveTo>
                      <a:pt x="588" y="0"/>
                    </a:moveTo>
                    <a:cubicBezTo>
                      <a:pt x="466" y="123"/>
                      <a:pt x="270" y="294"/>
                      <a:pt x="221" y="417"/>
                    </a:cubicBezTo>
                    <a:cubicBezTo>
                      <a:pt x="98" y="637"/>
                      <a:pt x="1" y="662"/>
                      <a:pt x="1" y="931"/>
                    </a:cubicBezTo>
                    <a:cubicBezTo>
                      <a:pt x="1" y="1053"/>
                      <a:pt x="74" y="1470"/>
                      <a:pt x="147" y="1543"/>
                    </a:cubicBezTo>
                    <a:cubicBezTo>
                      <a:pt x="270" y="1666"/>
                      <a:pt x="98" y="1764"/>
                      <a:pt x="368" y="1764"/>
                    </a:cubicBezTo>
                    <a:lnTo>
                      <a:pt x="1225" y="1764"/>
                    </a:lnTo>
                    <a:cubicBezTo>
                      <a:pt x="1519" y="1764"/>
                      <a:pt x="1396" y="1494"/>
                      <a:pt x="1396" y="1200"/>
                    </a:cubicBezTo>
                    <a:cubicBezTo>
                      <a:pt x="1396" y="1053"/>
                      <a:pt x="1494" y="686"/>
                      <a:pt x="1494" y="637"/>
                    </a:cubicBezTo>
                    <a:cubicBezTo>
                      <a:pt x="1470" y="441"/>
                      <a:pt x="735" y="0"/>
                      <a:pt x="5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0"/>
              <p:cNvSpPr/>
              <p:nvPr/>
            </p:nvSpPr>
            <p:spPr>
              <a:xfrm>
                <a:off x="1609251" y="3201110"/>
                <a:ext cx="94650" cy="94707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471" extrusionOk="0">
                    <a:moveTo>
                      <a:pt x="1005" y="50"/>
                    </a:moveTo>
                    <a:cubicBezTo>
                      <a:pt x="1176" y="270"/>
                      <a:pt x="1299" y="442"/>
                      <a:pt x="1421" y="662"/>
                    </a:cubicBezTo>
                    <a:cubicBezTo>
                      <a:pt x="1470" y="784"/>
                      <a:pt x="1201" y="1470"/>
                      <a:pt x="1078" y="1470"/>
                    </a:cubicBezTo>
                    <a:cubicBezTo>
                      <a:pt x="809" y="1470"/>
                      <a:pt x="466" y="1299"/>
                      <a:pt x="148" y="1274"/>
                    </a:cubicBezTo>
                    <a:cubicBezTo>
                      <a:pt x="74" y="1274"/>
                      <a:pt x="99" y="809"/>
                      <a:pt x="99" y="662"/>
                    </a:cubicBezTo>
                    <a:cubicBezTo>
                      <a:pt x="99" y="319"/>
                      <a:pt x="1" y="74"/>
                      <a:pt x="344" y="50"/>
                    </a:cubicBezTo>
                    <a:cubicBezTo>
                      <a:pt x="466" y="25"/>
                      <a:pt x="515" y="1"/>
                      <a:pt x="662" y="1"/>
                    </a:cubicBezTo>
                    <a:cubicBezTo>
                      <a:pt x="858" y="1"/>
                      <a:pt x="882" y="74"/>
                      <a:pt x="1005" y="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0"/>
              <p:cNvSpPr/>
              <p:nvPr/>
            </p:nvSpPr>
            <p:spPr>
              <a:xfrm>
                <a:off x="1760630" y="3056053"/>
                <a:ext cx="113580" cy="102561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593" extrusionOk="0">
                    <a:moveTo>
                      <a:pt x="1" y="907"/>
                    </a:moveTo>
                    <a:cubicBezTo>
                      <a:pt x="196" y="981"/>
                      <a:pt x="564" y="1225"/>
                      <a:pt x="613" y="1323"/>
                    </a:cubicBezTo>
                    <a:cubicBezTo>
                      <a:pt x="833" y="1593"/>
                      <a:pt x="1445" y="1152"/>
                      <a:pt x="1592" y="1029"/>
                    </a:cubicBezTo>
                    <a:cubicBezTo>
                      <a:pt x="1641" y="981"/>
                      <a:pt x="1690" y="809"/>
                      <a:pt x="1764" y="613"/>
                    </a:cubicBezTo>
                    <a:lnTo>
                      <a:pt x="686" y="1"/>
                    </a:lnTo>
                    <a:cubicBezTo>
                      <a:pt x="539" y="172"/>
                      <a:pt x="368" y="295"/>
                      <a:pt x="221" y="368"/>
                    </a:cubicBezTo>
                    <a:cubicBezTo>
                      <a:pt x="1" y="515"/>
                      <a:pt x="74" y="687"/>
                      <a:pt x="1" y="90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0"/>
              <p:cNvSpPr/>
              <p:nvPr/>
            </p:nvSpPr>
            <p:spPr>
              <a:xfrm>
                <a:off x="1610860" y="3086056"/>
                <a:ext cx="97805" cy="100952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1568" extrusionOk="0">
                    <a:moveTo>
                      <a:pt x="74" y="1567"/>
                    </a:moveTo>
                    <a:cubicBezTo>
                      <a:pt x="319" y="1567"/>
                      <a:pt x="490" y="1445"/>
                      <a:pt x="735" y="1445"/>
                    </a:cubicBezTo>
                    <a:cubicBezTo>
                      <a:pt x="1176" y="1445"/>
                      <a:pt x="1102" y="882"/>
                      <a:pt x="1298" y="637"/>
                    </a:cubicBezTo>
                    <a:cubicBezTo>
                      <a:pt x="1518" y="319"/>
                      <a:pt x="465" y="0"/>
                      <a:pt x="221" y="270"/>
                    </a:cubicBezTo>
                    <a:cubicBezTo>
                      <a:pt x="49" y="490"/>
                      <a:pt x="49" y="612"/>
                      <a:pt x="49" y="931"/>
                    </a:cubicBezTo>
                    <a:cubicBezTo>
                      <a:pt x="0" y="1102"/>
                      <a:pt x="0" y="1543"/>
                      <a:pt x="74" y="156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1675507" y="3261052"/>
                <a:ext cx="143520" cy="9309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1446" extrusionOk="0">
                    <a:moveTo>
                      <a:pt x="392" y="294"/>
                    </a:moveTo>
                    <a:cubicBezTo>
                      <a:pt x="0" y="613"/>
                      <a:pt x="49" y="1053"/>
                      <a:pt x="514" y="1274"/>
                    </a:cubicBezTo>
                    <a:cubicBezTo>
                      <a:pt x="882" y="1421"/>
                      <a:pt x="906" y="1445"/>
                      <a:pt x="1225" y="1274"/>
                    </a:cubicBezTo>
                    <a:cubicBezTo>
                      <a:pt x="1469" y="1151"/>
                      <a:pt x="1665" y="711"/>
                      <a:pt x="1812" y="539"/>
                    </a:cubicBezTo>
                    <a:cubicBezTo>
                      <a:pt x="2229" y="123"/>
                      <a:pt x="416" y="0"/>
                      <a:pt x="392" y="29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0"/>
              <p:cNvSpPr/>
              <p:nvPr/>
            </p:nvSpPr>
            <p:spPr>
              <a:xfrm>
                <a:off x="1658122" y="3015105"/>
                <a:ext cx="124654" cy="104107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17" extrusionOk="0">
                    <a:moveTo>
                      <a:pt x="221" y="808"/>
                    </a:moveTo>
                    <a:cubicBezTo>
                      <a:pt x="319" y="931"/>
                      <a:pt x="809" y="1249"/>
                      <a:pt x="809" y="1323"/>
                    </a:cubicBezTo>
                    <a:cubicBezTo>
                      <a:pt x="882" y="1617"/>
                      <a:pt x="1495" y="1078"/>
                      <a:pt x="1568" y="1029"/>
                    </a:cubicBezTo>
                    <a:cubicBezTo>
                      <a:pt x="1764" y="882"/>
                      <a:pt x="1911" y="882"/>
                      <a:pt x="1935" y="539"/>
                    </a:cubicBezTo>
                    <a:lnTo>
                      <a:pt x="1935" y="417"/>
                    </a:lnTo>
                    <a:lnTo>
                      <a:pt x="1176" y="0"/>
                    </a:lnTo>
                    <a:cubicBezTo>
                      <a:pt x="956" y="0"/>
                      <a:pt x="711" y="25"/>
                      <a:pt x="686" y="49"/>
                    </a:cubicBezTo>
                    <a:cubicBezTo>
                      <a:pt x="589" y="123"/>
                      <a:pt x="1" y="637"/>
                      <a:pt x="221" y="80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0"/>
              <p:cNvSpPr/>
              <p:nvPr/>
            </p:nvSpPr>
            <p:spPr>
              <a:xfrm>
                <a:off x="1790571" y="3153852"/>
                <a:ext cx="102569" cy="89942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1397" extrusionOk="0">
                    <a:moveTo>
                      <a:pt x="1274" y="49"/>
                    </a:moveTo>
                    <a:cubicBezTo>
                      <a:pt x="858" y="147"/>
                      <a:pt x="466" y="49"/>
                      <a:pt x="295" y="417"/>
                    </a:cubicBezTo>
                    <a:cubicBezTo>
                      <a:pt x="246" y="588"/>
                      <a:pt x="1" y="1004"/>
                      <a:pt x="221" y="1176"/>
                    </a:cubicBezTo>
                    <a:cubicBezTo>
                      <a:pt x="295" y="1249"/>
                      <a:pt x="711" y="1396"/>
                      <a:pt x="833" y="1396"/>
                    </a:cubicBezTo>
                    <a:cubicBezTo>
                      <a:pt x="980" y="1396"/>
                      <a:pt x="1127" y="1396"/>
                      <a:pt x="1152" y="1249"/>
                    </a:cubicBezTo>
                    <a:cubicBezTo>
                      <a:pt x="1201" y="1151"/>
                      <a:pt x="1274" y="1078"/>
                      <a:pt x="1348" y="1029"/>
                    </a:cubicBezTo>
                    <a:cubicBezTo>
                      <a:pt x="1446" y="882"/>
                      <a:pt x="1568" y="539"/>
                      <a:pt x="1568" y="368"/>
                    </a:cubicBezTo>
                    <a:cubicBezTo>
                      <a:pt x="1593" y="196"/>
                      <a:pt x="1274" y="0"/>
                      <a:pt x="1274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0"/>
              <p:cNvSpPr/>
              <p:nvPr/>
            </p:nvSpPr>
            <p:spPr>
              <a:xfrm>
                <a:off x="1801646" y="3234268"/>
                <a:ext cx="148284" cy="105652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641" extrusionOk="0">
                    <a:moveTo>
                      <a:pt x="808" y="465"/>
                    </a:moveTo>
                    <a:cubicBezTo>
                      <a:pt x="710" y="637"/>
                      <a:pt x="490" y="833"/>
                      <a:pt x="368" y="906"/>
                    </a:cubicBezTo>
                    <a:cubicBezTo>
                      <a:pt x="0" y="1127"/>
                      <a:pt x="343" y="1322"/>
                      <a:pt x="612" y="1494"/>
                    </a:cubicBezTo>
                    <a:cubicBezTo>
                      <a:pt x="906" y="1641"/>
                      <a:pt x="1470" y="1347"/>
                      <a:pt x="1690" y="1200"/>
                    </a:cubicBezTo>
                    <a:cubicBezTo>
                      <a:pt x="2008" y="980"/>
                      <a:pt x="2302" y="392"/>
                      <a:pt x="1886" y="172"/>
                    </a:cubicBezTo>
                    <a:cubicBezTo>
                      <a:pt x="1641" y="0"/>
                      <a:pt x="833" y="343"/>
                      <a:pt x="808" y="4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0"/>
              <p:cNvSpPr/>
              <p:nvPr/>
            </p:nvSpPr>
            <p:spPr>
              <a:xfrm>
                <a:off x="1722769" y="3330393"/>
                <a:ext cx="135664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1201" extrusionOk="0">
                    <a:moveTo>
                      <a:pt x="956" y="99"/>
                    </a:moveTo>
                    <a:cubicBezTo>
                      <a:pt x="784" y="295"/>
                      <a:pt x="1" y="515"/>
                      <a:pt x="393" y="882"/>
                    </a:cubicBezTo>
                    <a:cubicBezTo>
                      <a:pt x="589" y="1103"/>
                      <a:pt x="589" y="1201"/>
                      <a:pt x="956" y="1201"/>
                    </a:cubicBezTo>
                    <a:cubicBezTo>
                      <a:pt x="1274" y="1201"/>
                      <a:pt x="1495" y="1127"/>
                      <a:pt x="1715" y="1005"/>
                    </a:cubicBezTo>
                    <a:cubicBezTo>
                      <a:pt x="2107" y="833"/>
                      <a:pt x="1788" y="442"/>
                      <a:pt x="1568" y="246"/>
                    </a:cubicBezTo>
                    <a:cubicBezTo>
                      <a:pt x="1495" y="197"/>
                      <a:pt x="1323" y="25"/>
                      <a:pt x="1250" y="25"/>
                    </a:cubicBezTo>
                    <a:cubicBezTo>
                      <a:pt x="1152" y="1"/>
                      <a:pt x="956" y="74"/>
                      <a:pt x="956" y="9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0"/>
              <p:cNvSpPr/>
              <p:nvPr/>
            </p:nvSpPr>
            <p:spPr>
              <a:xfrm>
                <a:off x="1948261" y="3237423"/>
                <a:ext cx="86794" cy="71014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03" extrusionOk="0">
                    <a:moveTo>
                      <a:pt x="1" y="343"/>
                    </a:moveTo>
                    <a:cubicBezTo>
                      <a:pt x="25" y="539"/>
                      <a:pt x="148" y="686"/>
                      <a:pt x="197" y="833"/>
                    </a:cubicBezTo>
                    <a:cubicBezTo>
                      <a:pt x="245" y="1102"/>
                      <a:pt x="588" y="1053"/>
                      <a:pt x="760" y="857"/>
                    </a:cubicBezTo>
                    <a:cubicBezTo>
                      <a:pt x="858" y="784"/>
                      <a:pt x="1347" y="0"/>
                      <a:pt x="1005" y="0"/>
                    </a:cubicBezTo>
                    <a:cubicBezTo>
                      <a:pt x="760" y="0"/>
                      <a:pt x="1" y="123"/>
                      <a:pt x="1" y="3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0"/>
              <p:cNvSpPr/>
              <p:nvPr/>
            </p:nvSpPr>
            <p:spPr>
              <a:xfrm>
                <a:off x="1804801" y="3382416"/>
                <a:ext cx="89949" cy="94707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471" extrusionOk="0">
                    <a:moveTo>
                      <a:pt x="1053" y="25"/>
                    </a:moveTo>
                    <a:cubicBezTo>
                      <a:pt x="833" y="172"/>
                      <a:pt x="661" y="368"/>
                      <a:pt x="416" y="442"/>
                    </a:cubicBezTo>
                    <a:cubicBezTo>
                      <a:pt x="245" y="515"/>
                      <a:pt x="221" y="417"/>
                      <a:pt x="49" y="613"/>
                    </a:cubicBezTo>
                    <a:cubicBezTo>
                      <a:pt x="0" y="687"/>
                      <a:pt x="49" y="1127"/>
                      <a:pt x="74" y="1250"/>
                    </a:cubicBezTo>
                    <a:cubicBezTo>
                      <a:pt x="147" y="1470"/>
                      <a:pt x="1151" y="1421"/>
                      <a:pt x="1274" y="1176"/>
                    </a:cubicBezTo>
                    <a:cubicBezTo>
                      <a:pt x="1396" y="907"/>
                      <a:pt x="1396" y="662"/>
                      <a:pt x="1396" y="393"/>
                    </a:cubicBezTo>
                    <a:cubicBezTo>
                      <a:pt x="1396" y="295"/>
                      <a:pt x="1347" y="197"/>
                      <a:pt x="1274" y="123"/>
                    </a:cubicBezTo>
                    <a:cubicBezTo>
                      <a:pt x="1274" y="74"/>
                      <a:pt x="1102" y="1"/>
                      <a:pt x="1053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0"/>
              <p:cNvSpPr/>
              <p:nvPr/>
            </p:nvSpPr>
            <p:spPr>
              <a:xfrm>
                <a:off x="1875758" y="3100221"/>
                <a:ext cx="82030" cy="64704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1005" extrusionOk="0">
                    <a:moveTo>
                      <a:pt x="1274" y="637"/>
                    </a:moveTo>
                    <a:cubicBezTo>
                      <a:pt x="1127" y="833"/>
                      <a:pt x="882" y="1005"/>
                      <a:pt x="833" y="980"/>
                    </a:cubicBezTo>
                    <a:cubicBezTo>
                      <a:pt x="539" y="858"/>
                      <a:pt x="343" y="588"/>
                      <a:pt x="49" y="417"/>
                    </a:cubicBezTo>
                    <a:cubicBezTo>
                      <a:pt x="0" y="392"/>
                      <a:pt x="98" y="148"/>
                      <a:pt x="1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0"/>
              <p:cNvSpPr/>
              <p:nvPr/>
            </p:nvSpPr>
            <p:spPr>
              <a:xfrm>
                <a:off x="1893079" y="3157007"/>
                <a:ext cx="119890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01" extrusionOk="0">
                    <a:moveTo>
                      <a:pt x="1054" y="74"/>
                    </a:moveTo>
                    <a:cubicBezTo>
                      <a:pt x="907" y="123"/>
                      <a:pt x="882" y="245"/>
                      <a:pt x="735" y="270"/>
                    </a:cubicBezTo>
                    <a:cubicBezTo>
                      <a:pt x="490" y="368"/>
                      <a:pt x="1" y="465"/>
                      <a:pt x="123" y="759"/>
                    </a:cubicBezTo>
                    <a:cubicBezTo>
                      <a:pt x="221" y="980"/>
                      <a:pt x="368" y="1200"/>
                      <a:pt x="613" y="1102"/>
                    </a:cubicBezTo>
                    <a:cubicBezTo>
                      <a:pt x="980" y="980"/>
                      <a:pt x="1592" y="857"/>
                      <a:pt x="1739" y="514"/>
                    </a:cubicBezTo>
                    <a:cubicBezTo>
                      <a:pt x="1862" y="270"/>
                      <a:pt x="1225" y="0"/>
                      <a:pt x="1054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0"/>
              <p:cNvSpPr/>
              <p:nvPr/>
            </p:nvSpPr>
            <p:spPr>
              <a:xfrm>
                <a:off x="1993977" y="3346167"/>
                <a:ext cx="119890" cy="127799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985" extrusionOk="0">
                    <a:moveTo>
                      <a:pt x="1446" y="246"/>
                    </a:moveTo>
                    <a:cubicBezTo>
                      <a:pt x="1274" y="197"/>
                      <a:pt x="1005" y="123"/>
                      <a:pt x="882" y="99"/>
                    </a:cubicBezTo>
                    <a:cubicBezTo>
                      <a:pt x="637" y="99"/>
                      <a:pt x="539" y="1"/>
                      <a:pt x="393" y="123"/>
                    </a:cubicBezTo>
                    <a:cubicBezTo>
                      <a:pt x="344" y="197"/>
                      <a:pt x="123" y="466"/>
                      <a:pt x="148" y="564"/>
                    </a:cubicBezTo>
                    <a:cubicBezTo>
                      <a:pt x="172" y="735"/>
                      <a:pt x="1" y="613"/>
                      <a:pt x="221" y="858"/>
                    </a:cubicBezTo>
                    <a:lnTo>
                      <a:pt x="882" y="1690"/>
                    </a:lnTo>
                    <a:cubicBezTo>
                      <a:pt x="1127" y="1984"/>
                      <a:pt x="1225" y="1739"/>
                      <a:pt x="1372" y="1592"/>
                    </a:cubicBezTo>
                    <a:cubicBezTo>
                      <a:pt x="1470" y="1543"/>
                      <a:pt x="1764" y="1446"/>
                      <a:pt x="1764" y="1372"/>
                    </a:cubicBezTo>
                    <a:cubicBezTo>
                      <a:pt x="1862" y="1299"/>
                      <a:pt x="1568" y="368"/>
                      <a:pt x="1446" y="24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0"/>
              <p:cNvSpPr/>
              <p:nvPr/>
            </p:nvSpPr>
            <p:spPr>
              <a:xfrm>
                <a:off x="1924630" y="3406109"/>
                <a:ext cx="94650" cy="94642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470" extrusionOk="0">
                    <a:moveTo>
                      <a:pt x="1004" y="49"/>
                    </a:moveTo>
                    <a:cubicBezTo>
                      <a:pt x="1176" y="270"/>
                      <a:pt x="1298" y="441"/>
                      <a:pt x="1421" y="661"/>
                    </a:cubicBezTo>
                    <a:cubicBezTo>
                      <a:pt x="1470" y="784"/>
                      <a:pt x="1200" y="1470"/>
                      <a:pt x="1078" y="1470"/>
                    </a:cubicBezTo>
                    <a:cubicBezTo>
                      <a:pt x="808" y="1470"/>
                      <a:pt x="466" y="1298"/>
                      <a:pt x="147" y="1274"/>
                    </a:cubicBezTo>
                    <a:cubicBezTo>
                      <a:pt x="74" y="1274"/>
                      <a:pt x="98" y="808"/>
                      <a:pt x="98" y="661"/>
                    </a:cubicBezTo>
                    <a:cubicBezTo>
                      <a:pt x="98" y="319"/>
                      <a:pt x="0" y="74"/>
                      <a:pt x="343" y="49"/>
                    </a:cubicBezTo>
                    <a:cubicBezTo>
                      <a:pt x="466" y="49"/>
                      <a:pt x="515" y="0"/>
                      <a:pt x="661" y="0"/>
                    </a:cubicBezTo>
                    <a:cubicBezTo>
                      <a:pt x="857" y="0"/>
                      <a:pt x="882" y="74"/>
                      <a:pt x="1004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0"/>
              <p:cNvSpPr/>
              <p:nvPr/>
            </p:nvSpPr>
            <p:spPr>
              <a:xfrm>
                <a:off x="2094875" y="3283135"/>
                <a:ext cx="121499" cy="12303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1911" extrusionOk="0">
                    <a:moveTo>
                      <a:pt x="1" y="1200"/>
                    </a:moveTo>
                    <a:cubicBezTo>
                      <a:pt x="172" y="1298"/>
                      <a:pt x="540" y="1543"/>
                      <a:pt x="613" y="1616"/>
                    </a:cubicBezTo>
                    <a:cubicBezTo>
                      <a:pt x="809" y="1910"/>
                      <a:pt x="1421" y="1445"/>
                      <a:pt x="1593" y="1323"/>
                    </a:cubicBezTo>
                    <a:cubicBezTo>
                      <a:pt x="1642" y="1298"/>
                      <a:pt x="1887" y="612"/>
                      <a:pt x="1789" y="514"/>
                    </a:cubicBezTo>
                    <a:cubicBezTo>
                      <a:pt x="1764" y="490"/>
                      <a:pt x="1348" y="196"/>
                      <a:pt x="1274" y="147"/>
                    </a:cubicBezTo>
                    <a:cubicBezTo>
                      <a:pt x="1176" y="98"/>
                      <a:pt x="1029" y="0"/>
                      <a:pt x="883" y="123"/>
                    </a:cubicBezTo>
                    <a:cubicBezTo>
                      <a:pt x="662" y="343"/>
                      <a:pt x="417" y="563"/>
                      <a:pt x="197" y="710"/>
                    </a:cubicBezTo>
                    <a:cubicBezTo>
                      <a:pt x="25" y="833"/>
                      <a:pt x="50" y="980"/>
                      <a:pt x="1" y="120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0"/>
              <p:cNvSpPr/>
              <p:nvPr/>
            </p:nvSpPr>
            <p:spPr>
              <a:xfrm>
                <a:off x="1913555" y="3297300"/>
                <a:ext cx="112034" cy="100952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1568" extrusionOk="0">
                    <a:moveTo>
                      <a:pt x="74" y="1568"/>
                    </a:moveTo>
                    <a:cubicBezTo>
                      <a:pt x="368" y="1568"/>
                      <a:pt x="564" y="1445"/>
                      <a:pt x="882" y="1445"/>
                    </a:cubicBezTo>
                    <a:cubicBezTo>
                      <a:pt x="1372" y="1445"/>
                      <a:pt x="1299" y="882"/>
                      <a:pt x="1495" y="637"/>
                    </a:cubicBezTo>
                    <a:cubicBezTo>
                      <a:pt x="1740" y="294"/>
                      <a:pt x="515" y="1"/>
                      <a:pt x="246" y="270"/>
                    </a:cubicBezTo>
                    <a:cubicBezTo>
                      <a:pt x="25" y="490"/>
                      <a:pt x="1" y="613"/>
                      <a:pt x="1" y="907"/>
                    </a:cubicBezTo>
                    <a:cubicBezTo>
                      <a:pt x="25" y="1103"/>
                      <a:pt x="25" y="1519"/>
                      <a:pt x="74" y="15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0"/>
              <p:cNvSpPr/>
              <p:nvPr/>
            </p:nvSpPr>
            <p:spPr>
              <a:xfrm>
                <a:off x="2019218" y="3470750"/>
                <a:ext cx="141974" cy="93097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446" extrusionOk="0">
                    <a:moveTo>
                      <a:pt x="368" y="270"/>
                    </a:moveTo>
                    <a:cubicBezTo>
                      <a:pt x="1" y="612"/>
                      <a:pt x="25" y="1029"/>
                      <a:pt x="490" y="1249"/>
                    </a:cubicBezTo>
                    <a:cubicBezTo>
                      <a:pt x="858" y="1396"/>
                      <a:pt x="882" y="1445"/>
                      <a:pt x="1225" y="1249"/>
                    </a:cubicBezTo>
                    <a:cubicBezTo>
                      <a:pt x="1470" y="1127"/>
                      <a:pt x="1666" y="710"/>
                      <a:pt x="1813" y="515"/>
                    </a:cubicBezTo>
                    <a:cubicBezTo>
                      <a:pt x="2204" y="123"/>
                      <a:pt x="392" y="0"/>
                      <a:pt x="368" y="27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0"/>
              <p:cNvSpPr/>
              <p:nvPr/>
            </p:nvSpPr>
            <p:spPr>
              <a:xfrm>
                <a:off x="2003442" y="3248433"/>
                <a:ext cx="110425" cy="10726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66" extrusionOk="0">
                    <a:moveTo>
                      <a:pt x="197" y="858"/>
                    </a:moveTo>
                    <a:cubicBezTo>
                      <a:pt x="270" y="980"/>
                      <a:pt x="662" y="1298"/>
                      <a:pt x="711" y="1372"/>
                    </a:cubicBezTo>
                    <a:cubicBezTo>
                      <a:pt x="809" y="1666"/>
                      <a:pt x="1323" y="1127"/>
                      <a:pt x="1372" y="1102"/>
                    </a:cubicBezTo>
                    <a:cubicBezTo>
                      <a:pt x="1543" y="931"/>
                      <a:pt x="1666" y="931"/>
                      <a:pt x="1690" y="613"/>
                    </a:cubicBezTo>
                    <a:cubicBezTo>
                      <a:pt x="1715" y="417"/>
                      <a:pt x="1592" y="196"/>
                      <a:pt x="1494" y="123"/>
                    </a:cubicBezTo>
                    <a:cubicBezTo>
                      <a:pt x="1445" y="49"/>
                      <a:pt x="686" y="1"/>
                      <a:pt x="588" y="123"/>
                    </a:cubicBezTo>
                    <a:cubicBezTo>
                      <a:pt x="490" y="196"/>
                      <a:pt x="1" y="686"/>
                      <a:pt x="197" y="85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0"/>
              <p:cNvSpPr/>
              <p:nvPr/>
            </p:nvSpPr>
            <p:spPr>
              <a:xfrm>
                <a:off x="2107496" y="3390335"/>
                <a:ext cx="102569" cy="89942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1397" extrusionOk="0">
                    <a:moveTo>
                      <a:pt x="1299" y="49"/>
                    </a:moveTo>
                    <a:cubicBezTo>
                      <a:pt x="858" y="147"/>
                      <a:pt x="466" y="49"/>
                      <a:pt x="319" y="417"/>
                    </a:cubicBezTo>
                    <a:cubicBezTo>
                      <a:pt x="246" y="588"/>
                      <a:pt x="1" y="1004"/>
                      <a:pt x="221" y="1176"/>
                    </a:cubicBezTo>
                    <a:cubicBezTo>
                      <a:pt x="319" y="1249"/>
                      <a:pt x="711" y="1396"/>
                      <a:pt x="833" y="1396"/>
                    </a:cubicBezTo>
                    <a:cubicBezTo>
                      <a:pt x="980" y="1396"/>
                      <a:pt x="1152" y="1396"/>
                      <a:pt x="1176" y="1249"/>
                    </a:cubicBezTo>
                    <a:cubicBezTo>
                      <a:pt x="1201" y="1151"/>
                      <a:pt x="1299" y="1078"/>
                      <a:pt x="1348" y="1029"/>
                    </a:cubicBezTo>
                    <a:cubicBezTo>
                      <a:pt x="1446" y="882"/>
                      <a:pt x="1568" y="539"/>
                      <a:pt x="1568" y="368"/>
                    </a:cubicBezTo>
                    <a:cubicBezTo>
                      <a:pt x="1593" y="196"/>
                      <a:pt x="1323" y="0"/>
                      <a:pt x="1299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0"/>
              <p:cNvSpPr/>
              <p:nvPr/>
            </p:nvSpPr>
            <p:spPr>
              <a:xfrm>
                <a:off x="2145357" y="3442357"/>
                <a:ext cx="148284" cy="107261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666" extrusionOk="0">
                    <a:moveTo>
                      <a:pt x="809" y="466"/>
                    </a:moveTo>
                    <a:cubicBezTo>
                      <a:pt x="711" y="662"/>
                      <a:pt x="490" y="833"/>
                      <a:pt x="368" y="931"/>
                    </a:cubicBezTo>
                    <a:cubicBezTo>
                      <a:pt x="1" y="1151"/>
                      <a:pt x="343" y="1323"/>
                      <a:pt x="613" y="1519"/>
                    </a:cubicBezTo>
                    <a:cubicBezTo>
                      <a:pt x="882" y="1666"/>
                      <a:pt x="1470" y="1347"/>
                      <a:pt x="1690" y="1200"/>
                    </a:cubicBezTo>
                    <a:cubicBezTo>
                      <a:pt x="1984" y="980"/>
                      <a:pt x="2302" y="417"/>
                      <a:pt x="1862" y="196"/>
                    </a:cubicBezTo>
                    <a:cubicBezTo>
                      <a:pt x="1617" y="1"/>
                      <a:pt x="833" y="343"/>
                      <a:pt x="809" y="46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0"/>
              <p:cNvSpPr/>
              <p:nvPr/>
            </p:nvSpPr>
            <p:spPr>
              <a:xfrm>
                <a:off x="2109105" y="3227958"/>
                <a:ext cx="71019" cy="53631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833" extrusionOk="0">
                    <a:moveTo>
                      <a:pt x="74" y="123"/>
                    </a:moveTo>
                    <a:cubicBezTo>
                      <a:pt x="196" y="221"/>
                      <a:pt x="392" y="465"/>
                      <a:pt x="417" y="563"/>
                    </a:cubicBezTo>
                    <a:cubicBezTo>
                      <a:pt x="441" y="686"/>
                      <a:pt x="539" y="833"/>
                      <a:pt x="711" y="808"/>
                    </a:cubicBezTo>
                    <a:cubicBezTo>
                      <a:pt x="808" y="759"/>
                      <a:pt x="955" y="735"/>
                      <a:pt x="1102" y="637"/>
                    </a:cubicBezTo>
                    <a:lnTo>
                      <a:pt x="0" y="0"/>
                    </a:lnTo>
                    <a:cubicBezTo>
                      <a:pt x="0" y="74"/>
                      <a:pt x="0" y="123"/>
                      <a:pt x="74" y="12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0"/>
              <p:cNvSpPr/>
              <p:nvPr/>
            </p:nvSpPr>
            <p:spPr>
              <a:xfrm>
                <a:off x="2066544" y="3540092"/>
                <a:ext cx="134055" cy="75778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177" extrusionOk="0">
                    <a:moveTo>
                      <a:pt x="955" y="74"/>
                    </a:moveTo>
                    <a:cubicBezTo>
                      <a:pt x="759" y="295"/>
                      <a:pt x="0" y="515"/>
                      <a:pt x="368" y="882"/>
                    </a:cubicBezTo>
                    <a:cubicBezTo>
                      <a:pt x="588" y="1103"/>
                      <a:pt x="588" y="1176"/>
                      <a:pt x="955" y="1176"/>
                    </a:cubicBezTo>
                    <a:cubicBezTo>
                      <a:pt x="1249" y="1176"/>
                      <a:pt x="1469" y="1103"/>
                      <a:pt x="1714" y="980"/>
                    </a:cubicBezTo>
                    <a:cubicBezTo>
                      <a:pt x="2082" y="784"/>
                      <a:pt x="1788" y="393"/>
                      <a:pt x="1567" y="197"/>
                    </a:cubicBezTo>
                    <a:cubicBezTo>
                      <a:pt x="1469" y="148"/>
                      <a:pt x="1323" y="1"/>
                      <a:pt x="1225" y="1"/>
                    </a:cubicBezTo>
                    <a:cubicBezTo>
                      <a:pt x="1127" y="1"/>
                      <a:pt x="955" y="50"/>
                      <a:pt x="955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0"/>
              <p:cNvSpPr/>
              <p:nvPr/>
            </p:nvSpPr>
            <p:spPr>
              <a:xfrm>
                <a:off x="2221079" y="3525927"/>
                <a:ext cx="86730" cy="71014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03" extrusionOk="0">
                    <a:moveTo>
                      <a:pt x="0" y="343"/>
                    </a:moveTo>
                    <a:cubicBezTo>
                      <a:pt x="25" y="515"/>
                      <a:pt x="147" y="662"/>
                      <a:pt x="171" y="833"/>
                    </a:cubicBezTo>
                    <a:cubicBezTo>
                      <a:pt x="245" y="1102"/>
                      <a:pt x="563" y="1029"/>
                      <a:pt x="759" y="857"/>
                    </a:cubicBezTo>
                    <a:cubicBezTo>
                      <a:pt x="857" y="759"/>
                      <a:pt x="1347" y="0"/>
                      <a:pt x="1004" y="0"/>
                    </a:cubicBezTo>
                    <a:cubicBezTo>
                      <a:pt x="759" y="0"/>
                      <a:pt x="25" y="123"/>
                      <a:pt x="0" y="3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0"/>
              <p:cNvSpPr/>
              <p:nvPr/>
            </p:nvSpPr>
            <p:spPr>
              <a:xfrm>
                <a:off x="2200538" y="3314684"/>
                <a:ext cx="96259" cy="115116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788" extrusionOk="0">
                    <a:moveTo>
                      <a:pt x="1372" y="392"/>
                    </a:moveTo>
                    <a:cubicBezTo>
                      <a:pt x="1445" y="686"/>
                      <a:pt x="1470" y="882"/>
                      <a:pt x="1494" y="1126"/>
                    </a:cubicBezTo>
                    <a:cubicBezTo>
                      <a:pt x="1494" y="1249"/>
                      <a:pt x="980" y="1788"/>
                      <a:pt x="858" y="1714"/>
                    </a:cubicBezTo>
                    <a:cubicBezTo>
                      <a:pt x="588" y="1592"/>
                      <a:pt x="368" y="1322"/>
                      <a:pt x="99" y="1175"/>
                    </a:cubicBezTo>
                    <a:cubicBezTo>
                      <a:pt x="1" y="1102"/>
                      <a:pt x="221" y="710"/>
                      <a:pt x="270" y="588"/>
                    </a:cubicBezTo>
                    <a:cubicBezTo>
                      <a:pt x="392" y="269"/>
                      <a:pt x="441" y="0"/>
                      <a:pt x="760" y="122"/>
                    </a:cubicBezTo>
                    <a:cubicBezTo>
                      <a:pt x="882" y="147"/>
                      <a:pt x="956" y="147"/>
                      <a:pt x="1103" y="220"/>
                    </a:cubicBezTo>
                    <a:cubicBezTo>
                      <a:pt x="1250" y="269"/>
                      <a:pt x="1250" y="367"/>
                      <a:pt x="1372" y="39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0"/>
              <p:cNvSpPr/>
              <p:nvPr/>
            </p:nvSpPr>
            <p:spPr>
              <a:xfrm>
                <a:off x="2268340" y="3376170"/>
                <a:ext cx="116735" cy="96187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494" extrusionOk="0">
                    <a:moveTo>
                      <a:pt x="907" y="98"/>
                    </a:moveTo>
                    <a:cubicBezTo>
                      <a:pt x="809" y="171"/>
                      <a:pt x="809" y="343"/>
                      <a:pt x="686" y="416"/>
                    </a:cubicBezTo>
                    <a:cubicBezTo>
                      <a:pt x="466" y="612"/>
                      <a:pt x="1" y="906"/>
                      <a:pt x="270" y="1151"/>
                    </a:cubicBezTo>
                    <a:cubicBezTo>
                      <a:pt x="441" y="1347"/>
                      <a:pt x="686" y="1494"/>
                      <a:pt x="907" y="1322"/>
                    </a:cubicBezTo>
                    <a:cubicBezTo>
                      <a:pt x="1250" y="1029"/>
                      <a:pt x="1813" y="637"/>
                      <a:pt x="1813" y="245"/>
                    </a:cubicBezTo>
                    <a:cubicBezTo>
                      <a:pt x="1813" y="171"/>
                      <a:pt x="1813" y="147"/>
                      <a:pt x="1788" y="122"/>
                    </a:cubicBezTo>
                    <a:lnTo>
                      <a:pt x="1568" y="0"/>
                    </a:lnTo>
                    <a:cubicBezTo>
                      <a:pt x="1347" y="0"/>
                      <a:pt x="1005" y="0"/>
                      <a:pt x="907" y="9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0"/>
              <p:cNvSpPr/>
              <p:nvPr/>
            </p:nvSpPr>
            <p:spPr>
              <a:xfrm>
                <a:off x="2011362" y="3172781"/>
                <a:ext cx="93040" cy="63095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980" extrusionOk="0">
                    <a:moveTo>
                      <a:pt x="0" y="0"/>
                    </a:moveTo>
                    <a:lnTo>
                      <a:pt x="0" y="147"/>
                    </a:lnTo>
                    <a:cubicBezTo>
                      <a:pt x="0" y="269"/>
                      <a:pt x="74" y="686"/>
                      <a:pt x="147" y="759"/>
                    </a:cubicBezTo>
                    <a:cubicBezTo>
                      <a:pt x="269" y="882"/>
                      <a:pt x="98" y="980"/>
                      <a:pt x="367" y="980"/>
                    </a:cubicBezTo>
                    <a:lnTo>
                      <a:pt x="1225" y="980"/>
                    </a:lnTo>
                    <a:cubicBezTo>
                      <a:pt x="1347" y="980"/>
                      <a:pt x="1396" y="931"/>
                      <a:pt x="1445" y="8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0"/>
              <p:cNvSpPr/>
              <p:nvPr/>
            </p:nvSpPr>
            <p:spPr>
              <a:xfrm>
                <a:off x="2295126" y="3510153"/>
                <a:ext cx="80484" cy="93097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446" extrusionOk="0">
                    <a:moveTo>
                      <a:pt x="491" y="0"/>
                    </a:moveTo>
                    <a:cubicBezTo>
                      <a:pt x="393" y="98"/>
                      <a:pt x="246" y="245"/>
                      <a:pt x="197" y="368"/>
                    </a:cubicBezTo>
                    <a:cubicBezTo>
                      <a:pt x="50" y="539"/>
                      <a:pt x="1" y="539"/>
                      <a:pt x="1" y="784"/>
                    </a:cubicBezTo>
                    <a:cubicBezTo>
                      <a:pt x="1" y="882"/>
                      <a:pt x="74" y="1225"/>
                      <a:pt x="123" y="1274"/>
                    </a:cubicBezTo>
                    <a:cubicBezTo>
                      <a:pt x="246" y="1372"/>
                      <a:pt x="99" y="1445"/>
                      <a:pt x="319" y="1445"/>
                    </a:cubicBezTo>
                    <a:lnTo>
                      <a:pt x="1005" y="1445"/>
                    </a:lnTo>
                    <a:cubicBezTo>
                      <a:pt x="1250" y="1445"/>
                      <a:pt x="1176" y="1225"/>
                      <a:pt x="1176" y="980"/>
                    </a:cubicBezTo>
                    <a:cubicBezTo>
                      <a:pt x="1176" y="858"/>
                      <a:pt x="1250" y="539"/>
                      <a:pt x="1225" y="515"/>
                    </a:cubicBezTo>
                    <a:cubicBezTo>
                      <a:pt x="1225" y="368"/>
                      <a:pt x="613" y="0"/>
                      <a:pt x="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0"/>
              <p:cNvSpPr/>
              <p:nvPr/>
            </p:nvSpPr>
            <p:spPr>
              <a:xfrm>
                <a:off x="2246255" y="3603188"/>
                <a:ext cx="94714" cy="96252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5" extrusionOk="0">
                    <a:moveTo>
                      <a:pt x="1005" y="74"/>
                    </a:moveTo>
                    <a:cubicBezTo>
                      <a:pt x="1152" y="294"/>
                      <a:pt x="1323" y="490"/>
                      <a:pt x="1397" y="686"/>
                    </a:cubicBezTo>
                    <a:cubicBezTo>
                      <a:pt x="1470" y="808"/>
                      <a:pt x="1201" y="1494"/>
                      <a:pt x="1078" y="1494"/>
                    </a:cubicBezTo>
                    <a:cubicBezTo>
                      <a:pt x="784" y="1494"/>
                      <a:pt x="466" y="1347"/>
                      <a:pt x="148" y="1274"/>
                    </a:cubicBezTo>
                    <a:cubicBezTo>
                      <a:pt x="50" y="1274"/>
                      <a:pt x="99" y="808"/>
                      <a:pt x="99" y="661"/>
                    </a:cubicBezTo>
                    <a:cubicBezTo>
                      <a:pt x="99" y="319"/>
                      <a:pt x="1" y="74"/>
                      <a:pt x="344" y="49"/>
                    </a:cubicBezTo>
                    <a:cubicBezTo>
                      <a:pt x="466" y="25"/>
                      <a:pt x="515" y="0"/>
                      <a:pt x="662" y="0"/>
                    </a:cubicBezTo>
                    <a:cubicBezTo>
                      <a:pt x="858" y="25"/>
                      <a:pt x="882" y="123"/>
                      <a:pt x="1005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0"/>
              <p:cNvSpPr/>
              <p:nvPr/>
            </p:nvSpPr>
            <p:spPr>
              <a:xfrm>
                <a:off x="2389779" y="3484915"/>
                <a:ext cx="124590" cy="121490"/>
              </a:xfrm>
              <a:custGeom>
                <a:avLst/>
                <a:gdLst/>
                <a:ahLst/>
                <a:cxnLst/>
                <a:rect l="l" t="t" r="r" b="b"/>
                <a:pathLst>
                  <a:path w="1935" h="1887" extrusionOk="0">
                    <a:moveTo>
                      <a:pt x="0" y="1176"/>
                    </a:moveTo>
                    <a:cubicBezTo>
                      <a:pt x="196" y="1274"/>
                      <a:pt x="563" y="1519"/>
                      <a:pt x="612" y="1617"/>
                    </a:cubicBezTo>
                    <a:cubicBezTo>
                      <a:pt x="833" y="1886"/>
                      <a:pt x="1445" y="1421"/>
                      <a:pt x="1616" y="1299"/>
                    </a:cubicBezTo>
                    <a:cubicBezTo>
                      <a:pt x="1690" y="1274"/>
                      <a:pt x="1935" y="613"/>
                      <a:pt x="1837" y="515"/>
                    </a:cubicBezTo>
                    <a:cubicBezTo>
                      <a:pt x="1812" y="490"/>
                      <a:pt x="1372" y="172"/>
                      <a:pt x="1323" y="148"/>
                    </a:cubicBezTo>
                    <a:cubicBezTo>
                      <a:pt x="1225" y="74"/>
                      <a:pt x="1078" y="1"/>
                      <a:pt x="931" y="123"/>
                    </a:cubicBezTo>
                    <a:cubicBezTo>
                      <a:pt x="710" y="319"/>
                      <a:pt x="466" y="539"/>
                      <a:pt x="245" y="686"/>
                    </a:cubicBezTo>
                    <a:cubicBezTo>
                      <a:pt x="0" y="858"/>
                      <a:pt x="74" y="980"/>
                      <a:pt x="0" y="11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0"/>
              <p:cNvSpPr/>
              <p:nvPr/>
            </p:nvSpPr>
            <p:spPr>
              <a:xfrm>
                <a:off x="2331442" y="3431347"/>
                <a:ext cx="107270" cy="104107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617" extrusionOk="0">
                    <a:moveTo>
                      <a:pt x="147" y="833"/>
                    </a:moveTo>
                    <a:cubicBezTo>
                      <a:pt x="245" y="955"/>
                      <a:pt x="637" y="1273"/>
                      <a:pt x="661" y="1322"/>
                    </a:cubicBezTo>
                    <a:cubicBezTo>
                      <a:pt x="759" y="1616"/>
                      <a:pt x="1274" y="1053"/>
                      <a:pt x="1347" y="1029"/>
                    </a:cubicBezTo>
                    <a:cubicBezTo>
                      <a:pt x="1518" y="882"/>
                      <a:pt x="1616" y="882"/>
                      <a:pt x="1641" y="563"/>
                    </a:cubicBezTo>
                    <a:cubicBezTo>
                      <a:pt x="1665" y="416"/>
                      <a:pt x="1543" y="220"/>
                      <a:pt x="1469" y="123"/>
                    </a:cubicBezTo>
                    <a:cubicBezTo>
                      <a:pt x="1396" y="49"/>
                      <a:pt x="637" y="0"/>
                      <a:pt x="539" y="123"/>
                    </a:cubicBezTo>
                    <a:cubicBezTo>
                      <a:pt x="490" y="172"/>
                      <a:pt x="0" y="661"/>
                      <a:pt x="147" y="83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0"/>
              <p:cNvSpPr/>
              <p:nvPr/>
            </p:nvSpPr>
            <p:spPr>
              <a:xfrm>
                <a:off x="2334597" y="3595269"/>
                <a:ext cx="102505" cy="89942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397" extrusionOk="0">
                    <a:moveTo>
                      <a:pt x="1298" y="50"/>
                    </a:moveTo>
                    <a:cubicBezTo>
                      <a:pt x="857" y="148"/>
                      <a:pt x="465" y="50"/>
                      <a:pt x="318" y="417"/>
                    </a:cubicBezTo>
                    <a:cubicBezTo>
                      <a:pt x="245" y="613"/>
                      <a:pt x="0" y="1005"/>
                      <a:pt x="221" y="1176"/>
                    </a:cubicBezTo>
                    <a:cubicBezTo>
                      <a:pt x="318" y="1250"/>
                      <a:pt x="710" y="1397"/>
                      <a:pt x="833" y="1397"/>
                    </a:cubicBezTo>
                    <a:cubicBezTo>
                      <a:pt x="980" y="1397"/>
                      <a:pt x="1127" y="1397"/>
                      <a:pt x="1176" y="1250"/>
                    </a:cubicBezTo>
                    <a:cubicBezTo>
                      <a:pt x="1200" y="1152"/>
                      <a:pt x="1298" y="1078"/>
                      <a:pt x="1347" y="1029"/>
                    </a:cubicBezTo>
                    <a:cubicBezTo>
                      <a:pt x="1445" y="882"/>
                      <a:pt x="1567" y="540"/>
                      <a:pt x="1567" y="368"/>
                    </a:cubicBezTo>
                    <a:cubicBezTo>
                      <a:pt x="1592" y="197"/>
                      <a:pt x="1298" y="1"/>
                      <a:pt x="1298" y="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0"/>
              <p:cNvSpPr/>
              <p:nvPr/>
            </p:nvSpPr>
            <p:spPr>
              <a:xfrm>
                <a:off x="2433886" y="3426191"/>
                <a:ext cx="74174" cy="5994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931" extrusionOk="0">
                    <a:moveTo>
                      <a:pt x="74" y="245"/>
                    </a:moveTo>
                    <a:cubicBezTo>
                      <a:pt x="197" y="319"/>
                      <a:pt x="393" y="563"/>
                      <a:pt x="417" y="661"/>
                    </a:cubicBezTo>
                    <a:cubicBezTo>
                      <a:pt x="442" y="784"/>
                      <a:pt x="540" y="931"/>
                      <a:pt x="736" y="906"/>
                    </a:cubicBezTo>
                    <a:cubicBezTo>
                      <a:pt x="858" y="882"/>
                      <a:pt x="1005" y="808"/>
                      <a:pt x="1152" y="759"/>
                    </a:cubicBezTo>
                    <a:lnTo>
                      <a:pt x="1152" y="612"/>
                    </a:lnTo>
                    <a:lnTo>
                      <a:pt x="123" y="0"/>
                    </a:lnTo>
                    <a:cubicBezTo>
                      <a:pt x="50" y="74"/>
                      <a:pt x="1" y="196"/>
                      <a:pt x="74" y="24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0"/>
              <p:cNvSpPr/>
              <p:nvPr/>
            </p:nvSpPr>
            <p:spPr>
              <a:xfrm>
                <a:off x="2437041" y="3585587"/>
                <a:ext cx="74174" cy="97861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520" extrusionOk="0">
                    <a:moveTo>
                      <a:pt x="1054" y="50"/>
                    </a:moveTo>
                    <a:cubicBezTo>
                      <a:pt x="907" y="99"/>
                      <a:pt x="882" y="246"/>
                      <a:pt x="736" y="344"/>
                    </a:cubicBezTo>
                    <a:cubicBezTo>
                      <a:pt x="491" y="466"/>
                      <a:pt x="1" y="589"/>
                      <a:pt x="123" y="956"/>
                    </a:cubicBezTo>
                    <a:cubicBezTo>
                      <a:pt x="221" y="1225"/>
                      <a:pt x="368" y="1519"/>
                      <a:pt x="613" y="1421"/>
                    </a:cubicBezTo>
                    <a:cubicBezTo>
                      <a:pt x="760" y="1348"/>
                      <a:pt x="980" y="1299"/>
                      <a:pt x="1152" y="1201"/>
                    </a:cubicBezTo>
                    <a:lnTo>
                      <a:pt x="1152" y="74"/>
                    </a:lnTo>
                    <a:cubicBezTo>
                      <a:pt x="1103" y="1"/>
                      <a:pt x="1078" y="1"/>
                      <a:pt x="1054" y="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" name="Google Shape;445;p30"/>
            <p:cNvSpPr/>
            <p:nvPr/>
          </p:nvSpPr>
          <p:spPr>
            <a:xfrm>
              <a:off x="2217923" y="3978418"/>
              <a:ext cx="75720" cy="74169"/>
            </a:xfrm>
            <a:custGeom>
              <a:avLst/>
              <a:gdLst/>
              <a:ahLst/>
              <a:cxnLst/>
              <a:rect l="l" t="t" r="r" b="b"/>
              <a:pathLst>
                <a:path w="1176" h="1152" extrusionOk="0">
                  <a:moveTo>
                    <a:pt x="563" y="0"/>
                  </a:moveTo>
                  <a:cubicBezTo>
                    <a:pt x="98" y="0"/>
                    <a:pt x="0" y="49"/>
                    <a:pt x="0" y="539"/>
                  </a:cubicBezTo>
                  <a:cubicBezTo>
                    <a:pt x="0" y="857"/>
                    <a:pt x="1151" y="1151"/>
                    <a:pt x="1151" y="735"/>
                  </a:cubicBezTo>
                  <a:cubicBezTo>
                    <a:pt x="1151" y="588"/>
                    <a:pt x="1175" y="221"/>
                    <a:pt x="1078" y="123"/>
                  </a:cubicBezTo>
                  <a:cubicBezTo>
                    <a:pt x="955" y="74"/>
                    <a:pt x="735" y="0"/>
                    <a:pt x="5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3469847" y="3090984"/>
              <a:ext cx="20540" cy="12683"/>
            </a:xfrm>
            <a:custGeom>
              <a:avLst/>
              <a:gdLst/>
              <a:ahLst/>
              <a:cxnLst/>
              <a:rect l="l" t="t" r="r" b="b"/>
              <a:pathLst>
                <a:path w="319" h="197" extrusionOk="0">
                  <a:moveTo>
                    <a:pt x="245" y="196"/>
                  </a:moveTo>
                  <a:cubicBezTo>
                    <a:pt x="147" y="196"/>
                    <a:pt x="74" y="172"/>
                    <a:pt x="0" y="172"/>
                  </a:cubicBezTo>
                  <a:lnTo>
                    <a:pt x="319" y="0"/>
                  </a:lnTo>
                  <a:cubicBezTo>
                    <a:pt x="270" y="74"/>
                    <a:pt x="270" y="172"/>
                    <a:pt x="245" y="1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" name="Google Shape;447;p30"/>
            <p:cNvGrpSpPr/>
            <p:nvPr/>
          </p:nvGrpSpPr>
          <p:grpSpPr>
            <a:xfrm>
              <a:off x="2508212" y="2715145"/>
              <a:ext cx="1363148" cy="1527145"/>
              <a:chOff x="2505653" y="2906524"/>
              <a:chExt cx="1363148" cy="1527145"/>
            </a:xfrm>
          </p:grpSpPr>
          <p:sp>
            <p:nvSpPr>
              <p:cNvPr id="448" name="Google Shape;448;p30"/>
              <p:cNvSpPr/>
              <p:nvPr/>
            </p:nvSpPr>
            <p:spPr>
              <a:xfrm>
                <a:off x="3780461" y="3004259"/>
                <a:ext cx="85185" cy="121426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886" extrusionOk="0">
                    <a:moveTo>
                      <a:pt x="1323" y="1617"/>
                    </a:moveTo>
                    <a:cubicBezTo>
                      <a:pt x="1127" y="1886"/>
                      <a:pt x="515" y="1421"/>
                      <a:pt x="319" y="1298"/>
                    </a:cubicBezTo>
                    <a:cubicBezTo>
                      <a:pt x="270" y="1274"/>
                      <a:pt x="1" y="588"/>
                      <a:pt x="99" y="515"/>
                    </a:cubicBezTo>
                    <a:cubicBezTo>
                      <a:pt x="148" y="490"/>
                      <a:pt x="564" y="172"/>
                      <a:pt x="613" y="147"/>
                    </a:cubicBezTo>
                    <a:cubicBezTo>
                      <a:pt x="711" y="74"/>
                      <a:pt x="882" y="0"/>
                      <a:pt x="1029" y="123"/>
                    </a:cubicBezTo>
                    <a:cubicBezTo>
                      <a:pt x="1127" y="196"/>
                      <a:pt x="1225" y="294"/>
                      <a:pt x="1323" y="39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0"/>
              <p:cNvSpPr/>
              <p:nvPr/>
            </p:nvSpPr>
            <p:spPr>
              <a:xfrm>
                <a:off x="3774151" y="3119313"/>
                <a:ext cx="94650" cy="91552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422" extrusionOk="0">
                    <a:moveTo>
                      <a:pt x="319" y="74"/>
                    </a:moveTo>
                    <a:cubicBezTo>
                      <a:pt x="760" y="172"/>
                      <a:pt x="1152" y="74"/>
                      <a:pt x="1299" y="442"/>
                    </a:cubicBezTo>
                    <a:cubicBezTo>
                      <a:pt x="1323" y="540"/>
                      <a:pt x="1396" y="638"/>
                      <a:pt x="1470" y="785"/>
                    </a:cubicBezTo>
                    <a:lnTo>
                      <a:pt x="1470" y="1127"/>
                    </a:lnTo>
                    <a:cubicBezTo>
                      <a:pt x="1470" y="1176"/>
                      <a:pt x="1421" y="1176"/>
                      <a:pt x="1396" y="1201"/>
                    </a:cubicBezTo>
                    <a:cubicBezTo>
                      <a:pt x="1299" y="1250"/>
                      <a:pt x="907" y="1421"/>
                      <a:pt x="760" y="1421"/>
                    </a:cubicBezTo>
                    <a:cubicBezTo>
                      <a:pt x="613" y="1421"/>
                      <a:pt x="441" y="1421"/>
                      <a:pt x="417" y="1250"/>
                    </a:cubicBezTo>
                    <a:cubicBezTo>
                      <a:pt x="392" y="1176"/>
                      <a:pt x="295" y="1103"/>
                      <a:pt x="246" y="1054"/>
                    </a:cubicBezTo>
                    <a:cubicBezTo>
                      <a:pt x="148" y="883"/>
                      <a:pt x="25" y="564"/>
                      <a:pt x="25" y="368"/>
                    </a:cubicBezTo>
                    <a:cubicBezTo>
                      <a:pt x="1" y="221"/>
                      <a:pt x="295" y="1"/>
                      <a:pt x="319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0"/>
              <p:cNvSpPr/>
              <p:nvPr/>
            </p:nvSpPr>
            <p:spPr>
              <a:xfrm>
                <a:off x="3753675" y="3199728"/>
                <a:ext cx="108816" cy="107326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67" extrusionOk="0">
                    <a:moveTo>
                      <a:pt x="1102" y="466"/>
                    </a:moveTo>
                    <a:cubicBezTo>
                      <a:pt x="1176" y="662"/>
                      <a:pt x="1323" y="833"/>
                      <a:pt x="1421" y="931"/>
                    </a:cubicBezTo>
                    <a:cubicBezTo>
                      <a:pt x="1690" y="1152"/>
                      <a:pt x="1421" y="1323"/>
                      <a:pt x="1225" y="1519"/>
                    </a:cubicBezTo>
                    <a:cubicBezTo>
                      <a:pt x="1053" y="1666"/>
                      <a:pt x="613" y="1372"/>
                      <a:pt x="466" y="1201"/>
                    </a:cubicBezTo>
                    <a:cubicBezTo>
                      <a:pt x="221" y="1005"/>
                      <a:pt x="0" y="417"/>
                      <a:pt x="319" y="197"/>
                    </a:cubicBezTo>
                    <a:cubicBezTo>
                      <a:pt x="515" y="1"/>
                      <a:pt x="1078" y="344"/>
                      <a:pt x="1102" y="46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0"/>
              <p:cNvSpPr/>
              <p:nvPr/>
            </p:nvSpPr>
            <p:spPr>
              <a:xfrm>
                <a:off x="3797782" y="2906524"/>
                <a:ext cx="67865" cy="86724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347" extrusionOk="0">
                    <a:moveTo>
                      <a:pt x="1054" y="1298"/>
                    </a:moveTo>
                    <a:cubicBezTo>
                      <a:pt x="1005" y="1322"/>
                      <a:pt x="932" y="1347"/>
                      <a:pt x="883" y="1347"/>
                    </a:cubicBezTo>
                    <a:cubicBezTo>
                      <a:pt x="638" y="1322"/>
                      <a:pt x="123" y="1078"/>
                      <a:pt x="74" y="931"/>
                    </a:cubicBezTo>
                    <a:cubicBezTo>
                      <a:pt x="1" y="637"/>
                      <a:pt x="74" y="563"/>
                      <a:pt x="148" y="318"/>
                    </a:cubicBezTo>
                    <a:cubicBezTo>
                      <a:pt x="172" y="196"/>
                      <a:pt x="270" y="0"/>
                      <a:pt x="393" y="0"/>
                    </a:cubicBezTo>
                    <a:cubicBezTo>
                      <a:pt x="687" y="0"/>
                      <a:pt x="858" y="123"/>
                      <a:pt x="1054" y="19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0"/>
              <p:cNvSpPr/>
              <p:nvPr/>
            </p:nvSpPr>
            <p:spPr>
              <a:xfrm>
                <a:off x="3747365" y="3294373"/>
                <a:ext cx="69410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078" h="1127" extrusionOk="0">
                    <a:moveTo>
                      <a:pt x="1078" y="343"/>
                    </a:moveTo>
                    <a:cubicBezTo>
                      <a:pt x="1053" y="539"/>
                      <a:pt x="955" y="686"/>
                      <a:pt x="931" y="833"/>
                    </a:cubicBezTo>
                    <a:cubicBezTo>
                      <a:pt x="857" y="1127"/>
                      <a:pt x="588" y="1053"/>
                      <a:pt x="466" y="857"/>
                    </a:cubicBezTo>
                    <a:cubicBezTo>
                      <a:pt x="417" y="784"/>
                      <a:pt x="0" y="0"/>
                      <a:pt x="245" y="0"/>
                    </a:cubicBezTo>
                    <a:cubicBezTo>
                      <a:pt x="441" y="25"/>
                      <a:pt x="1053" y="147"/>
                      <a:pt x="1078" y="3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0"/>
              <p:cNvSpPr/>
              <p:nvPr/>
            </p:nvSpPr>
            <p:spPr>
              <a:xfrm>
                <a:off x="3734360" y="3437820"/>
                <a:ext cx="105724" cy="74169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152" extrusionOk="0">
                    <a:moveTo>
                      <a:pt x="956" y="123"/>
                    </a:moveTo>
                    <a:cubicBezTo>
                      <a:pt x="1274" y="196"/>
                      <a:pt x="1642" y="368"/>
                      <a:pt x="1495" y="784"/>
                    </a:cubicBezTo>
                    <a:cubicBezTo>
                      <a:pt x="1397" y="1053"/>
                      <a:pt x="1299" y="1029"/>
                      <a:pt x="1054" y="1102"/>
                    </a:cubicBezTo>
                    <a:cubicBezTo>
                      <a:pt x="883" y="1127"/>
                      <a:pt x="491" y="1151"/>
                      <a:pt x="417" y="1005"/>
                    </a:cubicBezTo>
                    <a:cubicBezTo>
                      <a:pt x="295" y="809"/>
                      <a:pt x="1" y="294"/>
                      <a:pt x="295" y="147"/>
                    </a:cubicBezTo>
                    <a:cubicBezTo>
                      <a:pt x="319" y="123"/>
                      <a:pt x="932" y="1"/>
                      <a:pt x="956" y="12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0"/>
              <p:cNvSpPr/>
              <p:nvPr/>
            </p:nvSpPr>
            <p:spPr>
              <a:xfrm>
                <a:off x="3762755" y="3516626"/>
                <a:ext cx="104115" cy="71014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103" extrusionOk="0">
                    <a:moveTo>
                      <a:pt x="931" y="25"/>
                    </a:moveTo>
                    <a:cubicBezTo>
                      <a:pt x="1078" y="25"/>
                      <a:pt x="1470" y="197"/>
                      <a:pt x="1617" y="393"/>
                    </a:cubicBezTo>
                    <a:lnTo>
                      <a:pt x="1617" y="638"/>
                    </a:lnTo>
                    <a:cubicBezTo>
                      <a:pt x="1568" y="785"/>
                      <a:pt x="1470" y="980"/>
                      <a:pt x="1250" y="980"/>
                    </a:cubicBezTo>
                    <a:cubicBezTo>
                      <a:pt x="809" y="980"/>
                      <a:pt x="1" y="1103"/>
                      <a:pt x="221" y="393"/>
                    </a:cubicBezTo>
                    <a:cubicBezTo>
                      <a:pt x="344" y="25"/>
                      <a:pt x="613" y="1"/>
                      <a:pt x="931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0"/>
              <p:cNvSpPr/>
              <p:nvPr/>
            </p:nvSpPr>
            <p:spPr>
              <a:xfrm>
                <a:off x="3794306" y="3579722"/>
                <a:ext cx="72565" cy="89942"/>
              </a:xfrm>
              <a:custGeom>
                <a:avLst/>
                <a:gdLst/>
                <a:ahLst/>
                <a:cxnLst/>
                <a:rect l="l" t="t" r="r" b="b"/>
                <a:pathLst>
                  <a:path w="1127" h="1397" extrusionOk="0">
                    <a:moveTo>
                      <a:pt x="1127" y="1396"/>
                    </a:moveTo>
                    <a:cubicBezTo>
                      <a:pt x="1005" y="1372"/>
                      <a:pt x="882" y="1347"/>
                      <a:pt x="735" y="1347"/>
                    </a:cubicBezTo>
                    <a:cubicBezTo>
                      <a:pt x="294" y="1347"/>
                      <a:pt x="343" y="784"/>
                      <a:pt x="172" y="539"/>
                    </a:cubicBezTo>
                    <a:cubicBezTo>
                      <a:pt x="1" y="245"/>
                      <a:pt x="760" y="0"/>
                      <a:pt x="1127" y="74"/>
                    </a:cubicBezTo>
                    <a:lnTo>
                      <a:pt x="1127" y="139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0"/>
              <p:cNvSpPr/>
              <p:nvPr/>
            </p:nvSpPr>
            <p:spPr>
              <a:xfrm>
                <a:off x="3698493" y="3020033"/>
                <a:ext cx="96260" cy="11357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764" extrusionOk="0">
                    <a:moveTo>
                      <a:pt x="123" y="392"/>
                    </a:moveTo>
                    <a:cubicBezTo>
                      <a:pt x="74" y="661"/>
                      <a:pt x="25" y="882"/>
                      <a:pt x="0" y="1127"/>
                    </a:cubicBezTo>
                    <a:cubicBezTo>
                      <a:pt x="0" y="1249"/>
                      <a:pt x="514" y="1763"/>
                      <a:pt x="637" y="1714"/>
                    </a:cubicBezTo>
                    <a:cubicBezTo>
                      <a:pt x="931" y="1592"/>
                      <a:pt x="1127" y="1298"/>
                      <a:pt x="1421" y="1151"/>
                    </a:cubicBezTo>
                    <a:cubicBezTo>
                      <a:pt x="1494" y="1102"/>
                      <a:pt x="1274" y="686"/>
                      <a:pt x="1225" y="563"/>
                    </a:cubicBezTo>
                    <a:cubicBezTo>
                      <a:pt x="1102" y="270"/>
                      <a:pt x="1078" y="0"/>
                      <a:pt x="735" y="123"/>
                    </a:cubicBezTo>
                    <a:cubicBezTo>
                      <a:pt x="612" y="147"/>
                      <a:pt x="563" y="147"/>
                      <a:pt x="392" y="196"/>
                    </a:cubicBezTo>
                    <a:cubicBezTo>
                      <a:pt x="245" y="270"/>
                      <a:pt x="221" y="343"/>
                      <a:pt x="123" y="39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0"/>
              <p:cNvSpPr/>
              <p:nvPr/>
            </p:nvSpPr>
            <p:spPr>
              <a:xfrm>
                <a:off x="3712659" y="2928543"/>
                <a:ext cx="80485" cy="88397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73" extrusionOk="0">
                    <a:moveTo>
                      <a:pt x="1152" y="1372"/>
                    </a:moveTo>
                    <a:cubicBezTo>
                      <a:pt x="907" y="1372"/>
                      <a:pt x="735" y="1250"/>
                      <a:pt x="490" y="1250"/>
                    </a:cubicBezTo>
                    <a:cubicBezTo>
                      <a:pt x="123" y="1250"/>
                      <a:pt x="74" y="809"/>
                      <a:pt x="1" y="515"/>
                    </a:cubicBezTo>
                    <a:lnTo>
                      <a:pt x="907" y="1"/>
                    </a:lnTo>
                    <a:cubicBezTo>
                      <a:pt x="980" y="25"/>
                      <a:pt x="1005" y="25"/>
                      <a:pt x="1029" y="99"/>
                    </a:cubicBezTo>
                    <a:cubicBezTo>
                      <a:pt x="1225" y="319"/>
                      <a:pt x="1250" y="442"/>
                      <a:pt x="1250" y="736"/>
                    </a:cubicBezTo>
                    <a:cubicBezTo>
                      <a:pt x="1225" y="931"/>
                      <a:pt x="1225" y="1348"/>
                      <a:pt x="1152" y="137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0"/>
              <p:cNvSpPr/>
              <p:nvPr/>
            </p:nvSpPr>
            <p:spPr>
              <a:xfrm>
                <a:off x="3799007" y="3675912"/>
                <a:ext cx="67864" cy="48931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60" extrusionOk="0">
                    <a:moveTo>
                      <a:pt x="613" y="0"/>
                    </a:moveTo>
                    <a:cubicBezTo>
                      <a:pt x="858" y="0"/>
                      <a:pt x="1005" y="0"/>
                      <a:pt x="1054" y="98"/>
                    </a:cubicBezTo>
                    <a:lnTo>
                      <a:pt x="1054" y="147"/>
                    </a:lnTo>
                    <a:lnTo>
                      <a:pt x="25" y="759"/>
                    </a:lnTo>
                    <a:lnTo>
                      <a:pt x="25" y="759"/>
                    </a:lnTo>
                    <a:cubicBezTo>
                      <a:pt x="25" y="612"/>
                      <a:pt x="1" y="245"/>
                      <a:pt x="74" y="147"/>
                    </a:cubicBezTo>
                    <a:cubicBezTo>
                      <a:pt x="197" y="49"/>
                      <a:pt x="393" y="0"/>
                      <a:pt x="6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0"/>
              <p:cNvSpPr/>
              <p:nvPr/>
            </p:nvSpPr>
            <p:spPr>
              <a:xfrm>
                <a:off x="3676023" y="3690076"/>
                <a:ext cx="108879" cy="80478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250" extrusionOk="0">
                    <a:moveTo>
                      <a:pt x="1568" y="50"/>
                    </a:moveTo>
                    <a:cubicBezTo>
                      <a:pt x="1348" y="1"/>
                      <a:pt x="393" y="74"/>
                      <a:pt x="319" y="270"/>
                    </a:cubicBezTo>
                    <a:cubicBezTo>
                      <a:pt x="246" y="368"/>
                      <a:pt x="1" y="784"/>
                      <a:pt x="99" y="907"/>
                    </a:cubicBezTo>
                    <a:cubicBezTo>
                      <a:pt x="148" y="1005"/>
                      <a:pt x="515" y="1249"/>
                      <a:pt x="638" y="1249"/>
                    </a:cubicBezTo>
                    <a:lnTo>
                      <a:pt x="638" y="1249"/>
                    </a:lnTo>
                    <a:lnTo>
                      <a:pt x="1568" y="711"/>
                    </a:lnTo>
                    <a:cubicBezTo>
                      <a:pt x="1568" y="711"/>
                      <a:pt x="1568" y="686"/>
                      <a:pt x="1593" y="686"/>
                    </a:cubicBezTo>
                    <a:cubicBezTo>
                      <a:pt x="1666" y="515"/>
                      <a:pt x="1691" y="123"/>
                      <a:pt x="1568" y="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0"/>
              <p:cNvSpPr/>
              <p:nvPr/>
            </p:nvSpPr>
            <p:spPr>
              <a:xfrm>
                <a:off x="3696563" y="3567103"/>
                <a:ext cx="97805" cy="115180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1789" extrusionOk="0">
                    <a:moveTo>
                      <a:pt x="931" y="1"/>
                    </a:moveTo>
                    <a:cubicBezTo>
                      <a:pt x="1053" y="123"/>
                      <a:pt x="1249" y="319"/>
                      <a:pt x="1298" y="441"/>
                    </a:cubicBezTo>
                    <a:cubicBezTo>
                      <a:pt x="1421" y="637"/>
                      <a:pt x="1519" y="686"/>
                      <a:pt x="1519" y="956"/>
                    </a:cubicBezTo>
                    <a:cubicBezTo>
                      <a:pt x="1519" y="1078"/>
                      <a:pt x="1470" y="1470"/>
                      <a:pt x="1372" y="1568"/>
                    </a:cubicBezTo>
                    <a:cubicBezTo>
                      <a:pt x="1249" y="1690"/>
                      <a:pt x="1421" y="1788"/>
                      <a:pt x="1151" y="1788"/>
                    </a:cubicBezTo>
                    <a:lnTo>
                      <a:pt x="294" y="1788"/>
                    </a:lnTo>
                    <a:cubicBezTo>
                      <a:pt x="0" y="1788"/>
                      <a:pt x="74" y="1494"/>
                      <a:pt x="74" y="1225"/>
                    </a:cubicBezTo>
                    <a:cubicBezTo>
                      <a:pt x="74" y="1078"/>
                      <a:pt x="0" y="711"/>
                      <a:pt x="0" y="637"/>
                    </a:cubicBezTo>
                    <a:cubicBezTo>
                      <a:pt x="49" y="441"/>
                      <a:pt x="784" y="1"/>
                      <a:pt x="93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0"/>
              <p:cNvSpPr/>
              <p:nvPr/>
            </p:nvSpPr>
            <p:spPr>
              <a:xfrm>
                <a:off x="3611761" y="2972710"/>
                <a:ext cx="97805" cy="83633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1299" extrusionOk="0">
                    <a:moveTo>
                      <a:pt x="1323" y="1"/>
                    </a:moveTo>
                    <a:cubicBezTo>
                      <a:pt x="1445" y="172"/>
                      <a:pt x="1519" y="197"/>
                      <a:pt x="1519" y="466"/>
                    </a:cubicBezTo>
                    <a:cubicBezTo>
                      <a:pt x="1519" y="613"/>
                      <a:pt x="1470" y="1005"/>
                      <a:pt x="1372" y="1078"/>
                    </a:cubicBezTo>
                    <a:cubicBezTo>
                      <a:pt x="1249" y="1225"/>
                      <a:pt x="1445" y="1298"/>
                      <a:pt x="1176" y="1298"/>
                    </a:cubicBezTo>
                    <a:lnTo>
                      <a:pt x="294" y="1298"/>
                    </a:lnTo>
                    <a:cubicBezTo>
                      <a:pt x="0" y="1298"/>
                      <a:pt x="98" y="1029"/>
                      <a:pt x="98" y="760"/>
                    </a:cubicBezTo>
                    <a:lnTo>
                      <a:pt x="98" y="7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0"/>
              <p:cNvSpPr/>
              <p:nvPr/>
            </p:nvSpPr>
            <p:spPr>
              <a:xfrm>
                <a:off x="3570745" y="3174554"/>
                <a:ext cx="97805" cy="115116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1788" extrusionOk="0">
                    <a:moveTo>
                      <a:pt x="956" y="0"/>
                    </a:moveTo>
                    <a:cubicBezTo>
                      <a:pt x="1078" y="122"/>
                      <a:pt x="1250" y="318"/>
                      <a:pt x="1323" y="441"/>
                    </a:cubicBezTo>
                    <a:cubicBezTo>
                      <a:pt x="1446" y="661"/>
                      <a:pt x="1519" y="686"/>
                      <a:pt x="1519" y="955"/>
                    </a:cubicBezTo>
                    <a:cubicBezTo>
                      <a:pt x="1519" y="1078"/>
                      <a:pt x="1470" y="1469"/>
                      <a:pt x="1372" y="1567"/>
                    </a:cubicBezTo>
                    <a:cubicBezTo>
                      <a:pt x="1250" y="1690"/>
                      <a:pt x="1421" y="1788"/>
                      <a:pt x="1152" y="1788"/>
                    </a:cubicBezTo>
                    <a:lnTo>
                      <a:pt x="295" y="1788"/>
                    </a:lnTo>
                    <a:cubicBezTo>
                      <a:pt x="1" y="1788"/>
                      <a:pt x="99" y="1494"/>
                      <a:pt x="99" y="1224"/>
                    </a:cubicBezTo>
                    <a:cubicBezTo>
                      <a:pt x="99" y="1078"/>
                      <a:pt x="1" y="710"/>
                      <a:pt x="1" y="637"/>
                    </a:cubicBezTo>
                    <a:cubicBezTo>
                      <a:pt x="99" y="465"/>
                      <a:pt x="833" y="0"/>
                      <a:pt x="9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0"/>
              <p:cNvSpPr/>
              <p:nvPr/>
            </p:nvSpPr>
            <p:spPr>
              <a:xfrm>
                <a:off x="3663787" y="3251751"/>
                <a:ext cx="94650" cy="96252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495" extrusionOk="0">
                    <a:moveTo>
                      <a:pt x="441" y="99"/>
                    </a:moveTo>
                    <a:cubicBezTo>
                      <a:pt x="294" y="295"/>
                      <a:pt x="147" y="491"/>
                      <a:pt x="49" y="711"/>
                    </a:cubicBezTo>
                    <a:cubicBezTo>
                      <a:pt x="1" y="834"/>
                      <a:pt x="270" y="1495"/>
                      <a:pt x="392" y="1495"/>
                    </a:cubicBezTo>
                    <a:cubicBezTo>
                      <a:pt x="662" y="1495"/>
                      <a:pt x="1005" y="1348"/>
                      <a:pt x="1298" y="1299"/>
                    </a:cubicBezTo>
                    <a:cubicBezTo>
                      <a:pt x="1396" y="1299"/>
                      <a:pt x="1372" y="834"/>
                      <a:pt x="1372" y="687"/>
                    </a:cubicBezTo>
                    <a:cubicBezTo>
                      <a:pt x="1372" y="344"/>
                      <a:pt x="1470" y="99"/>
                      <a:pt x="1127" y="74"/>
                    </a:cubicBezTo>
                    <a:cubicBezTo>
                      <a:pt x="1005" y="25"/>
                      <a:pt x="931" y="1"/>
                      <a:pt x="784" y="1"/>
                    </a:cubicBezTo>
                    <a:cubicBezTo>
                      <a:pt x="613" y="25"/>
                      <a:pt x="564" y="123"/>
                      <a:pt x="441" y="9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0"/>
              <p:cNvSpPr/>
              <p:nvPr/>
            </p:nvSpPr>
            <p:spPr>
              <a:xfrm>
                <a:off x="3478927" y="3090984"/>
                <a:ext cx="126200" cy="1214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1886" extrusionOk="0">
                    <a:moveTo>
                      <a:pt x="1960" y="1176"/>
                    </a:moveTo>
                    <a:cubicBezTo>
                      <a:pt x="1789" y="1274"/>
                      <a:pt x="1421" y="1518"/>
                      <a:pt x="1323" y="1616"/>
                    </a:cubicBezTo>
                    <a:cubicBezTo>
                      <a:pt x="1103" y="1886"/>
                      <a:pt x="491" y="1420"/>
                      <a:pt x="319" y="1298"/>
                    </a:cubicBezTo>
                    <a:cubicBezTo>
                      <a:pt x="246" y="1274"/>
                      <a:pt x="1" y="612"/>
                      <a:pt x="99" y="514"/>
                    </a:cubicBezTo>
                    <a:cubicBezTo>
                      <a:pt x="123" y="490"/>
                      <a:pt x="564" y="172"/>
                      <a:pt x="613" y="147"/>
                    </a:cubicBezTo>
                    <a:cubicBezTo>
                      <a:pt x="711" y="74"/>
                      <a:pt x="858" y="0"/>
                      <a:pt x="1005" y="123"/>
                    </a:cubicBezTo>
                    <a:cubicBezTo>
                      <a:pt x="1225" y="319"/>
                      <a:pt x="1470" y="539"/>
                      <a:pt x="1691" y="686"/>
                    </a:cubicBezTo>
                    <a:cubicBezTo>
                      <a:pt x="1960" y="808"/>
                      <a:pt x="1886" y="980"/>
                      <a:pt x="1960" y="11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0"/>
              <p:cNvSpPr/>
              <p:nvPr/>
            </p:nvSpPr>
            <p:spPr>
              <a:xfrm>
                <a:off x="3659087" y="3139851"/>
                <a:ext cx="96196" cy="99407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544" extrusionOk="0">
                    <a:moveTo>
                      <a:pt x="1445" y="1543"/>
                    </a:moveTo>
                    <a:cubicBezTo>
                      <a:pt x="1200" y="1543"/>
                      <a:pt x="1004" y="1421"/>
                      <a:pt x="759" y="1421"/>
                    </a:cubicBezTo>
                    <a:cubicBezTo>
                      <a:pt x="343" y="1421"/>
                      <a:pt x="367" y="882"/>
                      <a:pt x="220" y="637"/>
                    </a:cubicBezTo>
                    <a:cubicBezTo>
                      <a:pt x="0" y="294"/>
                      <a:pt x="1078" y="0"/>
                      <a:pt x="1298" y="270"/>
                    </a:cubicBezTo>
                    <a:cubicBezTo>
                      <a:pt x="1469" y="490"/>
                      <a:pt x="1494" y="613"/>
                      <a:pt x="1494" y="906"/>
                    </a:cubicBezTo>
                    <a:cubicBezTo>
                      <a:pt x="1494" y="1102"/>
                      <a:pt x="1494" y="1519"/>
                      <a:pt x="1445" y="15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0"/>
              <p:cNvSpPr/>
              <p:nvPr/>
            </p:nvSpPr>
            <p:spPr>
              <a:xfrm>
                <a:off x="3548339" y="3314847"/>
                <a:ext cx="143520" cy="9309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1446" extrusionOk="0">
                    <a:moveTo>
                      <a:pt x="1861" y="270"/>
                    </a:moveTo>
                    <a:cubicBezTo>
                      <a:pt x="2229" y="613"/>
                      <a:pt x="2204" y="1053"/>
                      <a:pt x="1739" y="1249"/>
                    </a:cubicBezTo>
                    <a:cubicBezTo>
                      <a:pt x="1372" y="1421"/>
                      <a:pt x="1347" y="1445"/>
                      <a:pt x="1004" y="1249"/>
                    </a:cubicBezTo>
                    <a:cubicBezTo>
                      <a:pt x="760" y="1127"/>
                      <a:pt x="564" y="711"/>
                      <a:pt x="392" y="515"/>
                    </a:cubicBezTo>
                    <a:cubicBezTo>
                      <a:pt x="0" y="98"/>
                      <a:pt x="1813" y="0"/>
                      <a:pt x="1861" y="27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0"/>
              <p:cNvSpPr/>
              <p:nvPr/>
            </p:nvSpPr>
            <p:spPr>
              <a:xfrm>
                <a:off x="3580210" y="3062590"/>
                <a:ext cx="127810" cy="108871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691" extrusionOk="0">
                    <a:moveTo>
                      <a:pt x="1788" y="857"/>
                    </a:moveTo>
                    <a:cubicBezTo>
                      <a:pt x="1690" y="980"/>
                      <a:pt x="1201" y="1323"/>
                      <a:pt x="1176" y="1372"/>
                    </a:cubicBezTo>
                    <a:cubicBezTo>
                      <a:pt x="1078" y="1690"/>
                      <a:pt x="441" y="1127"/>
                      <a:pt x="392" y="1102"/>
                    </a:cubicBezTo>
                    <a:cubicBezTo>
                      <a:pt x="221" y="955"/>
                      <a:pt x="74" y="955"/>
                      <a:pt x="25" y="613"/>
                    </a:cubicBezTo>
                    <a:cubicBezTo>
                      <a:pt x="1" y="441"/>
                      <a:pt x="148" y="221"/>
                      <a:pt x="246" y="123"/>
                    </a:cubicBezTo>
                    <a:cubicBezTo>
                      <a:pt x="294" y="74"/>
                      <a:pt x="1225" y="0"/>
                      <a:pt x="1323" y="123"/>
                    </a:cubicBezTo>
                    <a:cubicBezTo>
                      <a:pt x="1421" y="221"/>
                      <a:pt x="1984" y="735"/>
                      <a:pt x="1788" y="8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0"/>
              <p:cNvSpPr/>
              <p:nvPr/>
            </p:nvSpPr>
            <p:spPr>
              <a:xfrm>
                <a:off x="3471392" y="3206038"/>
                <a:ext cx="102570" cy="88397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1373" extrusionOk="0">
                    <a:moveTo>
                      <a:pt x="319" y="74"/>
                    </a:moveTo>
                    <a:cubicBezTo>
                      <a:pt x="736" y="172"/>
                      <a:pt x="1127" y="74"/>
                      <a:pt x="1299" y="442"/>
                    </a:cubicBezTo>
                    <a:cubicBezTo>
                      <a:pt x="1372" y="613"/>
                      <a:pt x="1593" y="1005"/>
                      <a:pt x="1372" y="1201"/>
                    </a:cubicBezTo>
                    <a:cubicBezTo>
                      <a:pt x="1299" y="1250"/>
                      <a:pt x="907" y="1372"/>
                      <a:pt x="736" y="1372"/>
                    </a:cubicBezTo>
                    <a:cubicBezTo>
                      <a:pt x="589" y="1372"/>
                      <a:pt x="442" y="1372"/>
                      <a:pt x="417" y="1225"/>
                    </a:cubicBezTo>
                    <a:cubicBezTo>
                      <a:pt x="368" y="1127"/>
                      <a:pt x="295" y="1078"/>
                      <a:pt x="221" y="1005"/>
                    </a:cubicBezTo>
                    <a:cubicBezTo>
                      <a:pt x="123" y="858"/>
                      <a:pt x="1" y="515"/>
                      <a:pt x="1" y="344"/>
                    </a:cubicBezTo>
                    <a:cubicBezTo>
                      <a:pt x="1" y="221"/>
                      <a:pt x="319" y="1"/>
                      <a:pt x="319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0"/>
              <p:cNvSpPr/>
              <p:nvPr/>
            </p:nvSpPr>
            <p:spPr>
              <a:xfrm>
                <a:off x="3690253" y="3352705"/>
                <a:ext cx="116735" cy="86723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347" extrusionOk="0">
                    <a:moveTo>
                      <a:pt x="1714" y="465"/>
                    </a:moveTo>
                    <a:cubicBezTo>
                      <a:pt x="1568" y="343"/>
                      <a:pt x="637" y="0"/>
                      <a:pt x="490" y="98"/>
                    </a:cubicBezTo>
                    <a:cubicBezTo>
                      <a:pt x="392" y="147"/>
                      <a:pt x="0" y="416"/>
                      <a:pt x="25" y="588"/>
                    </a:cubicBezTo>
                    <a:cubicBezTo>
                      <a:pt x="25" y="710"/>
                      <a:pt x="245" y="1078"/>
                      <a:pt x="368" y="1127"/>
                    </a:cubicBezTo>
                    <a:cubicBezTo>
                      <a:pt x="539" y="1249"/>
                      <a:pt x="490" y="1347"/>
                      <a:pt x="759" y="1347"/>
                    </a:cubicBezTo>
                    <a:cubicBezTo>
                      <a:pt x="1004" y="1323"/>
                      <a:pt x="1323" y="1151"/>
                      <a:pt x="1470" y="1029"/>
                    </a:cubicBezTo>
                    <a:cubicBezTo>
                      <a:pt x="1592" y="882"/>
                      <a:pt x="1812" y="539"/>
                      <a:pt x="1714" y="4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0"/>
              <p:cNvSpPr/>
              <p:nvPr/>
            </p:nvSpPr>
            <p:spPr>
              <a:xfrm>
                <a:off x="3415890" y="3288063"/>
                <a:ext cx="149830" cy="105652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641" extrusionOk="0">
                    <a:moveTo>
                      <a:pt x="1543" y="441"/>
                    </a:moveTo>
                    <a:cubicBezTo>
                      <a:pt x="1617" y="637"/>
                      <a:pt x="1837" y="808"/>
                      <a:pt x="1959" y="906"/>
                    </a:cubicBezTo>
                    <a:cubicBezTo>
                      <a:pt x="2327" y="1127"/>
                      <a:pt x="1984" y="1298"/>
                      <a:pt x="1715" y="1494"/>
                    </a:cubicBezTo>
                    <a:cubicBezTo>
                      <a:pt x="1445" y="1641"/>
                      <a:pt x="857" y="1347"/>
                      <a:pt x="637" y="1176"/>
                    </a:cubicBezTo>
                    <a:cubicBezTo>
                      <a:pt x="319" y="980"/>
                      <a:pt x="0" y="392"/>
                      <a:pt x="441" y="172"/>
                    </a:cubicBezTo>
                    <a:cubicBezTo>
                      <a:pt x="686" y="0"/>
                      <a:pt x="1470" y="319"/>
                      <a:pt x="1543" y="44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0"/>
              <p:cNvSpPr/>
              <p:nvPr/>
            </p:nvSpPr>
            <p:spPr>
              <a:xfrm>
                <a:off x="3525028" y="3029497"/>
                <a:ext cx="72630" cy="53631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833" extrusionOk="0">
                    <a:moveTo>
                      <a:pt x="1078" y="123"/>
                    </a:moveTo>
                    <a:cubicBezTo>
                      <a:pt x="956" y="221"/>
                      <a:pt x="760" y="465"/>
                      <a:pt x="735" y="539"/>
                    </a:cubicBezTo>
                    <a:cubicBezTo>
                      <a:pt x="711" y="661"/>
                      <a:pt x="613" y="833"/>
                      <a:pt x="441" y="784"/>
                    </a:cubicBezTo>
                    <a:cubicBezTo>
                      <a:pt x="319" y="759"/>
                      <a:pt x="147" y="710"/>
                      <a:pt x="1" y="637"/>
                    </a:cubicBezTo>
                    <a:lnTo>
                      <a:pt x="1127" y="0"/>
                    </a:lnTo>
                    <a:cubicBezTo>
                      <a:pt x="1127" y="49"/>
                      <a:pt x="1103" y="98"/>
                      <a:pt x="1078" y="12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0"/>
              <p:cNvSpPr/>
              <p:nvPr/>
            </p:nvSpPr>
            <p:spPr>
              <a:xfrm>
                <a:off x="3507323" y="3384188"/>
                <a:ext cx="135664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1201" extrusionOk="0">
                    <a:moveTo>
                      <a:pt x="1152" y="99"/>
                    </a:moveTo>
                    <a:cubicBezTo>
                      <a:pt x="1372" y="295"/>
                      <a:pt x="2107" y="515"/>
                      <a:pt x="1739" y="882"/>
                    </a:cubicBezTo>
                    <a:cubicBezTo>
                      <a:pt x="1519" y="1103"/>
                      <a:pt x="1519" y="1201"/>
                      <a:pt x="1127" y="1201"/>
                    </a:cubicBezTo>
                    <a:cubicBezTo>
                      <a:pt x="809" y="1201"/>
                      <a:pt x="613" y="1103"/>
                      <a:pt x="368" y="980"/>
                    </a:cubicBezTo>
                    <a:cubicBezTo>
                      <a:pt x="1" y="785"/>
                      <a:pt x="295" y="393"/>
                      <a:pt x="515" y="221"/>
                    </a:cubicBezTo>
                    <a:cubicBezTo>
                      <a:pt x="613" y="148"/>
                      <a:pt x="760" y="1"/>
                      <a:pt x="833" y="1"/>
                    </a:cubicBezTo>
                    <a:cubicBezTo>
                      <a:pt x="980" y="1"/>
                      <a:pt x="1152" y="25"/>
                      <a:pt x="1152" y="9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0"/>
              <p:cNvSpPr/>
              <p:nvPr/>
            </p:nvSpPr>
            <p:spPr>
              <a:xfrm>
                <a:off x="3627151" y="3429965"/>
                <a:ext cx="116735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127" extrusionOk="0">
                    <a:moveTo>
                      <a:pt x="613" y="0"/>
                    </a:moveTo>
                    <a:cubicBezTo>
                      <a:pt x="417" y="74"/>
                      <a:pt x="1" y="539"/>
                      <a:pt x="99" y="686"/>
                    </a:cubicBezTo>
                    <a:cubicBezTo>
                      <a:pt x="172" y="857"/>
                      <a:pt x="613" y="1053"/>
                      <a:pt x="784" y="1102"/>
                    </a:cubicBezTo>
                    <a:cubicBezTo>
                      <a:pt x="1078" y="1127"/>
                      <a:pt x="1127" y="1102"/>
                      <a:pt x="1397" y="980"/>
                    </a:cubicBezTo>
                    <a:cubicBezTo>
                      <a:pt x="1813" y="784"/>
                      <a:pt x="1519" y="514"/>
                      <a:pt x="1274" y="367"/>
                    </a:cubicBezTo>
                    <a:cubicBezTo>
                      <a:pt x="1201" y="294"/>
                      <a:pt x="1078" y="196"/>
                      <a:pt x="956" y="147"/>
                    </a:cubicBezTo>
                    <a:cubicBezTo>
                      <a:pt x="882" y="74"/>
                      <a:pt x="662" y="74"/>
                      <a:pt x="6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0"/>
              <p:cNvSpPr/>
              <p:nvPr/>
            </p:nvSpPr>
            <p:spPr>
              <a:xfrm>
                <a:off x="3401724" y="3370024"/>
                <a:ext cx="86730" cy="71014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03" extrusionOk="0">
                    <a:moveTo>
                      <a:pt x="1347" y="343"/>
                    </a:moveTo>
                    <a:cubicBezTo>
                      <a:pt x="1322" y="515"/>
                      <a:pt x="1200" y="686"/>
                      <a:pt x="1175" y="833"/>
                    </a:cubicBezTo>
                    <a:cubicBezTo>
                      <a:pt x="1102" y="1102"/>
                      <a:pt x="735" y="1054"/>
                      <a:pt x="588" y="858"/>
                    </a:cubicBezTo>
                    <a:cubicBezTo>
                      <a:pt x="490" y="760"/>
                      <a:pt x="0" y="1"/>
                      <a:pt x="343" y="1"/>
                    </a:cubicBezTo>
                    <a:cubicBezTo>
                      <a:pt x="588" y="1"/>
                      <a:pt x="1322" y="123"/>
                      <a:pt x="1347" y="3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0"/>
              <p:cNvSpPr/>
              <p:nvPr/>
            </p:nvSpPr>
            <p:spPr>
              <a:xfrm>
                <a:off x="3548339" y="3502462"/>
                <a:ext cx="108879" cy="86788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348" extrusionOk="0">
                    <a:moveTo>
                      <a:pt x="1029" y="1"/>
                    </a:moveTo>
                    <a:cubicBezTo>
                      <a:pt x="1372" y="25"/>
                      <a:pt x="1690" y="294"/>
                      <a:pt x="1592" y="711"/>
                    </a:cubicBezTo>
                    <a:cubicBezTo>
                      <a:pt x="1519" y="956"/>
                      <a:pt x="1151" y="1102"/>
                      <a:pt x="833" y="1200"/>
                    </a:cubicBezTo>
                    <a:cubicBezTo>
                      <a:pt x="539" y="1249"/>
                      <a:pt x="392" y="1347"/>
                      <a:pt x="221" y="1102"/>
                    </a:cubicBezTo>
                    <a:cubicBezTo>
                      <a:pt x="0" y="833"/>
                      <a:pt x="25" y="392"/>
                      <a:pt x="294" y="270"/>
                    </a:cubicBezTo>
                    <a:lnTo>
                      <a:pt x="735" y="98"/>
                    </a:lnTo>
                    <a:cubicBezTo>
                      <a:pt x="857" y="1"/>
                      <a:pt x="906" y="98"/>
                      <a:pt x="10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0"/>
              <p:cNvSpPr/>
              <p:nvPr/>
            </p:nvSpPr>
            <p:spPr>
              <a:xfrm>
                <a:off x="3644537" y="3496152"/>
                <a:ext cx="113580" cy="78869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225" extrusionOk="0">
                    <a:moveTo>
                      <a:pt x="539" y="245"/>
                    </a:moveTo>
                    <a:cubicBezTo>
                      <a:pt x="686" y="221"/>
                      <a:pt x="808" y="319"/>
                      <a:pt x="906" y="270"/>
                    </a:cubicBezTo>
                    <a:cubicBezTo>
                      <a:pt x="1151" y="221"/>
                      <a:pt x="1616" y="1"/>
                      <a:pt x="1714" y="319"/>
                    </a:cubicBezTo>
                    <a:cubicBezTo>
                      <a:pt x="1763" y="564"/>
                      <a:pt x="1739" y="809"/>
                      <a:pt x="1518" y="858"/>
                    </a:cubicBezTo>
                    <a:cubicBezTo>
                      <a:pt x="1127" y="980"/>
                      <a:pt x="588" y="1225"/>
                      <a:pt x="270" y="1054"/>
                    </a:cubicBezTo>
                    <a:cubicBezTo>
                      <a:pt x="0" y="858"/>
                      <a:pt x="367" y="319"/>
                      <a:pt x="539" y="24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0"/>
              <p:cNvSpPr/>
              <p:nvPr/>
            </p:nvSpPr>
            <p:spPr>
              <a:xfrm>
                <a:off x="3471072" y="3434665"/>
                <a:ext cx="89949" cy="94642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470" extrusionOk="0">
                    <a:moveTo>
                      <a:pt x="343" y="50"/>
                    </a:moveTo>
                    <a:cubicBezTo>
                      <a:pt x="588" y="196"/>
                      <a:pt x="735" y="368"/>
                      <a:pt x="980" y="466"/>
                    </a:cubicBezTo>
                    <a:cubicBezTo>
                      <a:pt x="1151" y="539"/>
                      <a:pt x="1200" y="441"/>
                      <a:pt x="1347" y="613"/>
                    </a:cubicBezTo>
                    <a:cubicBezTo>
                      <a:pt x="1396" y="711"/>
                      <a:pt x="1347" y="1151"/>
                      <a:pt x="1323" y="1274"/>
                    </a:cubicBezTo>
                    <a:cubicBezTo>
                      <a:pt x="1249" y="1470"/>
                      <a:pt x="245" y="1445"/>
                      <a:pt x="123" y="1200"/>
                    </a:cubicBezTo>
                    <a:cubicBezTo>
                      <a:pt x="0" y="931"/>
                      <a:pt x="0" y="686"/>
                      <a:pt x="0" y="417"/>
                    </a:cubicBezTo>
                    <a:cubicBezTo>
                      <a:pt x="0" y="319"/>
                      <a:pt x="49" y="196"/>
                      <a:pt x="123" y="123"/>
                    </a:cubicBezTo>
                    <a:cubicBezTo>
                      <a:pt x="123" y="74"/>
                      <a:pt x="319" y="1"/>
                      <a:pt x="343" y="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0"/>
              <p:cNvSpPr/>
              <p:nvPr/>
            </p:nvSpPr>
            <p:spPr>
              <a:xfrm>
                <a:off x="3519943" y="3597042"/>
                <a:ext cx="102569" cy="82088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1275" extrusionOk="0">
                    <a:moveTo>
                      <a:pt x="907" y="25"/>
                    </a:moveTo>
                    <a:cubicBezTo>
                      <a:pt x="1054" y="221"/>
                      <a:pt x="1054" y="246"/>
                      <a:pt x="1298" y="270"/>
                    </a:cubicBezTo>
                    <a:cubicBezTo>
                      <a:pt x="1592" y="295"/>
                      <a:pt x="1470" y="613"/>
                      <a:pt x="1396" y="833"/>
                    </a:cubicBezTo>
                    <a:cubicBezTo>
                      <a:pt x="1225" y="1274"/>
                      <a:pt x="368" y="1005"/>
                      <a:pt x="123" y="735"/>
                    </a:cubicBezTo>
                    <a:cubicBezTo>
                      <a:pt x="1" y="588"/>
                      <a:pt x="197" y="246"/>
                      <a:pt x="245" y="123"/>
                    </a:cubicBezTo>
                    <a:cubicBezTo>
                      <a:pt x="368" y="1"/>
                      <a:pt x="686" y="1"/>
                      <a:pt x="907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0"/>
              <p:cNvSpPr/>
              <p:nvPr/>
            </p:nvSpPr>
            <p:spPr>
              <a:xfrm>
                <a:off x="3412735" y="3534010"/>
                <a:ext cx="115189" cy="88333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372" extrusionOk="0">
                    <a:moveTo>
                      <a:pt x="1004" y="147"/>
                    </a:moveTo>
                    <a:cubicBezTo>
                      <a:pt x="1372" y="172"/>
                      <a:pt x="1788" y="221"/>
                      <a:pt x="1739" y="735"/>
                    </a:cubicBezTo>
                    <a:cubicBezTo>
                      <a:pt x="1715" y="1078"/>
                      <a:pt x="1617" y="1029"/>
                      <a:pt x="1347" y="1151"/>
                    </a:cubicBezTo>
                    <a:cubicBezTo>
                      <a:pt x="1151" y="1249"/>
                      <a:pt x="760" y="1372"/>
                      <a:pt x="613" y="1249"/>
                    </a:cubicBezTo>
                    <a:cubicBezTo>
                      <a:pt x="417" y="1102"/>
                      <a:pt x="0" y="612"/>
                      <a:pt x="245" y="368"/>
                    </a:cubicBezTo>
                    <a:cubicBezTo>
                      <a:pt x="294" y="294"/>
                      <a:pt x="931" y="0"/>
                      <a:pt x="1004" y="14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0"/>
              <p:cNvSpPr/>
              <p:nvPr/>
            </p:nvSpPr>
            <p:spPr>
              <a:xfrm>
                <a:off x="3619296" y="3582877"/>
                <a:ext cx="74174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127" extrusionOk="0">
                    <a:moveTo>
                      <a:pt x="613" y="0"/>
                    </a:moveTo>
                    <a:cubicBezTo>
                      <a:pt x="1078" y="0"/>
                      <a:pt x="1151" y="25"/>
                      <a:pt x="1151" y="515"/>
                    </a:cubicBezTo>
                    <a:cubicBezTo>
                      <a:pt x="1151" y="857"/>
                      <a:pt x="25" y="1127"/>
                      <a:pt x="25" y="735"/>
                    </a:cubicBezTo>
                    <a:cubicBezTo>
                      <a:pt x="25" y="588"/>
                      <a:pt x="0" y="221"/>
                      <a:pt x="98" y="123"/>
                    </a:cubicBezTo>
                    <a:cubicBezTo>
                      <a:pt x="221" y="74"/>
                      <a:pt x="417" y="0"/>
                      <a:pt x="6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0"/>
              <p:cNvSpPr/>
              <p:nvPr/>
            </p:nvSpPr>
            <p:spPr>
              <a:xfrm>
                <a:off x="3512088" y="3669602"/>
                <a:ext cx="111970" cy="67859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54" extrusionOk="0">
                    <a:moveTo>
                      <a:pt x="931" y="0"/>
                    </a:moveTo>
                    <a:cubicBezTo>
                      <a:pt x="1102" y="0"/>
                      <a:pt x="1739" y="319"/>
                      <a:pt x="1665" y="514"/>
                    </a:cubicBezTo>
                    <a:cubicBezTo>
                      <a:pt x="1592" y="710"/>
                      <a:pt x="1518" y="931"/>
                      <a:pt x="1249" y="931"/>
                    </a:cubicBezTo>
                    <a:cubicBezTo>
                      <a:pt x="808" y="931"/>
                      <a:pt x="0" y="1053"/>
                      <a:pt x="221" y="343"/>
                    </a:cubicBezTo>
                    <a:cubicBezTo>
                      <a:pt x="319" y="25"/>
                      <a:pt x="612" y="0"/>
                      <a:pt x="9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0"/>
              <p:cNvSpPr/>
              <p:nvPr/>
            </p:nvSpPr>
            <p:spPr>
              <a:xfrm>
                <a:off x="3617686" y="3645909"/>
                <a:ext cx="80484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201" extrusionOk="0">
                    <a:moveTo>
                      <a:pt x="882" y="74"/>
                    </a:moveTo>
                    <a:cubicBezTo>
                      <a:pt x="980" y="246"/>
                      <a:pt x="1127" y="466"/>
                      <a:pt x="1176" y="638"/>
                    </a:cubicBezTo>
                    <a:cubicBezTo>
                      <a:pt x="1250" y="833"/>
                      <a:pt x="1176" y="809"/>
                      <a:pt x="1054" y="882"/>
                    </a:cubicBezTo>
                    <a:cubicBezTo>
                      <a:pt x="931" y="980"/>
                      <a:pt x="515" y="1201"/>
                      <a:pt x="319" y="1103"/>
                    </a:cubicBezTo>
                    <a:cubicBezTo>
                      <a:pt x="172" y="1054"/>
                      <a:pt x="1" y="368"/>
                      <a:pt x="148" y="246"/>
                    </a:cubicBezTo>
                    <a:cubicBezTo>
                      <a:pt x="270" y="197"/>
                      <a:pt x="638" y="1"/>
                      <a:pt x="882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0"/>
              <p:cNvSpPr/>
              <p:nvPr/>
            </p:nvSpPr>
            <p:spPr>
              <a:xfrm>
                <a:off x="3581435" y="3716860"/>
                <a:ext cx="96259" cy="94707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471" extrusionOk="0">
                    <a:moveTo>
                      <a:pt x="1054" y="1470"/>
                    </a:moveTo>
                    <a:cubicBezTo>
                      <a:pt x="956" y="1446"/>
                      <a:pt x="882" y="1446"/>
                      <a:pt x="760" y="1446"/>
                    </a:cubicBezTo>
                    <a:cubicBezTo>
                      <a:pt x="343" y="1446"/>
                      <a:pt x="368" y="882"/>
                      <a:pt x="221" y="638"/>
                    </a:cubicBezTo>
                    <a:cubicBezTo>
                      <a:pt x="1" y="319"/>
                      <a:pt x="1078" y="1"/>
                      <a:pt x="1274" y="270"/>
                    </a:cubicBezTo>
                    <a:cubicBezTo>
                      <a:pt x="1470" y="491"/>
                      <a:pt x="1494" y="613"/>
                      <a:pt x="1494" y="931"/>
                    </a:cubicBezTo>
                    <a:lnTo>
                      <a:pt x="1494" y="12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0"/>
              <p:cNvSpPr/>
              <p:nvPr/>
            </p:nvSpPr>
            <p:spPr>
              <a:xfrm>
                <a:off x="3401724" y="3737399"/>
                <a:ext cx="116735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127" extrusionOk="0">
                    <a:moveTo>
                      <a:pt x="612" y="0"/>
                    </a:moveTo>
                    <a:cubicBezTo>
                      <a:pt x="441" y="74"/>
                      <a:pt x="0" y="539"/>
                      <a:pt x="98" y="686"/>
                    </a:cubicBezTo>
                    <a:cubicBezTo>
                      <a:pt x="196" y="857"/>
                      <a:pt x="612" y="1053"/>
                      <a:pt x="808" y="1102"/>
                    </a:cubicBezTo>
                    <a:cubicBezTo>
                      <a:pt x="1077" y="1127"/>
                      <a:pt x="1151" y="1102"/>
                      <a:pt x="1420" y="980"/>
                    </a:cubicBezTo>
                    <a:cubicBezTo>
                      <a:pt x="1812" y="784"/>
                      <a:pt x="1543" y="514"/>
                      <a:pt x="1298" y="368"/>
                    </a:cubicBezTo>
                    <a:cubicBezTo>
                      <a:pt x="1200" y="294"/>
                      <a:pt x="1077" y="196"/>
                      <a:pt x="955" y="147"/>
                    </a:cubicBezTo>
                    <a:cubicBezTo>
                      <a:pt x="906" y="74"/>
                      <a:pt x="686" y="74"/>
                      <a:pt x="6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0"/>
              <p:cNvSpPr/>
              <p:nvPr/>
            </p:nvSpPr>
            <p:spPr>
              <a:xfrm>
                <a:off x="3398569" y="3109913"/>
                <a:ext cx="96195" cy="110416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715" extrusionOk="0">
                    <a:moveTo>
                      <a:pt x="74" y="465"/>
                    </a:moveTo>
                    <a:cubicBezTo>
                      <a:pt x="25" y="661"/>
                      <a:pt x="25" y="857"/>
                      <a:pt x="0" y="1078"/>
                    </a:cubicBezTo>
                    <a:cubicBezTo>
                      <a:pt x="0" y="1200"/>
                      <a:pt x="514" y="1714"/>
                      <a:pt x="637" y="1665"/>
                    </a:cubicBezTo>
                    <a:cubicBezTo>
                      <a:pt x="906" y="1543"/>
                      <a:pt x="1126" y="1249"/>
                      <a:pt x="1396" y="1102"/>
                    </a:cubicBezTo>
                    <a:cubicBezTo>
                      <a:pt x="1494" y="1053"/>
                      <a:pt x="1273" y="637"/>
                      <a:pt x="1224" y="514"/>
                    </a:cubicBezTo>
                    <a:cubicBezTo>
                      <a:pt x="1102" y="245"/>
                      <a:pt x="1053" y="0"/>
                      <a:pt x="784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0"/>
              <p:cNvSpPr/>
              <p:nvPr/>
            </p:nvSpPr>
            <p:spPr>
              <a:xfrm>
                <a:off x="3352788" y="3210802"/>
                <a:ext cx="119890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01" extrusionOk="0">
                    <a:moveTo>
                      <a:pt x="833" y="49"/>
                    </a:moveTo>
                    <a:cubicBezTo>
                      <a:pt x="956" y="123"/>
                      <a:pt x="980" y="245"/>
                      <a:pt x="1127" y="270"/>
                    </a:cubicBezTo>
                    <a:cubicBezTo>
                      <a:pt x="1372" y="368"/>
                      <a:pt x="1862" y="441"/>
                      <a:pt x="1740" y="759"/>
                    </a:cubicBezTo>
                    <a:cubicBezTo>
                      <a:pt x="1666" y="980"/>
                      <a:pt x="1495" y="1200"/>
                      <a:pt x="1250" y="1102"/>
                    </a:cubicBezTo>
                    <a:cubicBezTo>
                      <a:pt x="858" y="980"/>
                      <a:pt x="246" y="857"/>
                      <a:pt x="123" y="515"/>
                    </a:cubicBezTo>
                    <a:cubicBezTo>
                      <a:pt x="1" y="245"/>
                      <a:pt x="638" y="0"/>
                      <a:pt x="833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0"/>
              <p:cNvSpPr/>
              <p:nvPr/>
            </p:nvSpPr>
            <p:spPr>
              <a:xfrm>
                <a:off x="3515243" y="3737399"/>
                <a:ext cx="74174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127" extrusionOk="0">
                    <a:moveTo>
                      <a:pt x="612" y="0"/>
                    </a:moveTo>
                    <a:cubicBezTo>
                      <a:pt x="1053" y="0"/>
                      <a:pt x="1151" y="25"/>
                      <a:pt x="1151" y="514"/>
                    </a:cubicBezTo>
                    <a:cubicBezTo>
                      <a:pt x="1151" y="857"/>
                      <a:pt x="25" y="1127"/>
                      <a:pt x="25" y="735"/>
                    </a:cubicBezTo>
                    <a:cubicBezTo>
                      <a:pt x="25" y="563"/>
                      <a:pt x="0" y="196"/>
                      <a:pt x="74" y="123"/>
                    </a:cubicBezTo>
                    <a:cubicBezTo>
                      <a:pt x="196" y="49"/>
                      <a:pt x="416" y="0"/>
                      <a:pt x="6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0"/>
              <p:cNvSpPr/>
              <p:nvPr/>
            </p:nvSpPr>
            <p:spPr>
              <a:xfrm>
                <a:off x="3499467" y="3795730"/>
                <a:ext cx="107270" cy="78869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225" extrusionOk="0">
                    <a:moveTo>
                      <a:pt x="1543" y="74"/>
                    </a:moveTo>
                    <a:cubicBezTo>
                      <a:pt x="1347" y="0"/>
                      <a:pt x="392" y="98"/>
                      <a:pt x="294" y="270"/>
                    </a:cubicBezTo>
                    <a:cubicBezTo>
                      <a:pt x="245" y="368"/>
                      <a:pt x="0" y="784"/>
                      <a:pt x="74" y="906"/>
                    </a:cubicBezTo>
                    <a:cubicBezTo>
                      <a:pt x="147" y="1004"/>
                      <a:pt x="392" y="1176"/>
                      <a:pt x="539" y="1225"/>
                    </a:cubicBezTo>
                    <a:lnTo>
                      <a:pt x="1592" y="637"/>
                    </a:lnTo>
                    <a:cubicBezTo>
                      <a:pt x="1641" y="466"/>
                      <a:pt x="1665" y="123"/>
                      <a:pt x="1543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0"/>
              <p:cNvSpPr/>
              <p:nvPr/>
            </p:nvSpPr>
            <p:spPr>
              <a:xfrm>
                <a:off x="3403269" y="3627045"/>
                <a:ext cx="116735" cy="118271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837" extrusionOk="0">
                    <a:moveTo>
                      <a:pt x="1494" y="25"/>
                    </a:moveTo>
                    <a:cubicBezTo>
                      <a:pt x="1543" y="171"/>
                      <a:pt x="1666" y="392"/>
                      <a:pt x="1690" y="539"/>
                    </a:cubicBezTo>
                    <a:cubicBezTo>
                      <a:pt x="1764" y="784"/>
                      <a:pt x="1813" y="857"/>
                      <a:pt x="1715" y="1102"/>
                    </a:cubicBezTo>
                    <a:cubicBezTo>
                      <a:pt x="1690" y="1175"/>
                      <a:pt x="1470" y="1543"/>
                      <a:pt x="1396" y="1616"/>
                    </a:cubicBezTo>
                    <a:cubicBezTo>
                      <a:pt x="1200" y="1665"/>
                      <a:pt x="1372" y="1837"/>
                      <a:pt x="1102" y="1739"/>
                    </a:cubicBezTo>
                    <a:lnTo>
                      <a:pt x="319" y="1420"/>
                    </a:lnTo>
                    <a:cubicBezTo>
                      <a:pt x="1" y="1298"/>
                      <a:pt x="221" y="1102"/>
                      <a:pt x="319" y="857"/>
                    </a:cubicBezTo>
                    <a:cubicBezTo>
                      <a:pt x="368" y="735"/>
                      <a:pt x="417" y="318"/>
                      <a:pt x="441" y="294"/>
                    </a:cubicBezTo>
                    <a:cubicBezTo>
                      <a:pt x="515" y="147"/>
                      <a:pt x="1372" y="0"/>
                      <a:pt x="1494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0"/>
              <p:cNvSpPr/>
              <p:nvPr/>
            </p:nvSpPr>
            <p:spPr>
              <a:xfrm>
                <a:off x="3303917" y="3147706"/>
                <a:ext cx="86794" cy="5054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785" extrusionOk="0">
                    <a:moveTo>
                      <a:pt x="1348" y="1"/>
                    </a:moveTo>
                    <a:cubicBezTo>
                      <a:pt x="1348" y="123"/>
                      <a:pt x="1274" y="515"/>
                      <a:pt x="1201" y="588"/>
                    </a:cubicBezTo>
                    <a:cubicBezTo>
                      <a:pt x="1078" y="711"/>
                      <a:pt x="1250" y="784"/>
                      <a:pt x="980" y="784"/>
                    </a:cubicBezTo>
                    <a:lnTo>
                      <a:pt x="123" y="784"/>
                    </a:lnTo>
                    <a:cubicBezTo>
                      <a:pt x="99" y="784"/>
                      <a:pt x="25" y="784"/>
                      <a:pt x="1" y="76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0"/>
              <p:cNvSpPr/>
              <p:nvPr/>
            </p:nvSpPr>
            <p:spPr>
              <a:xfrm>
                <a:off x="3229804" y="3311692"/>
                <a:ext cx="99414" cy="11357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1764" extrusionOk="0">
                    <a:moveTo>
                      <a:pt x="956" y="0"/>
                    </a:moveTo>
                    <a:cubicBezTo>
                      <a:pt x="1078" y="123"/>
                      <a:pt x="1274" y="294"/>
                      <a:pt x="1323" y="417"/>
                    </a:cubicBezTo>
                    <a:cubicBezTo>
                      <a:pt x="1446" y="637"/>
                      <a:pt x="1544" y="662"/>
                      <a:pt x="1544" y="931"/>
                    </a:cubicBezTo>
                    <a:cubicBezTo>
                      <a:pt x="1544" y="1053"/>
                      <a:pt x="1470" y="1470"/>
                      <a:pt x="1397" y="1543"/>
                    </a:cubicBezTo>
                    <a:cubicBezTo>
                      <a:pt x="1274" y="1666"/>
                      <a:pt x="1446" y="1764"/>
                      <a:pt x="1176" y="1764"/>
                    </a:cubicBezTo>
                    <a:lnTo>
                      <a:pt x="319" y="1764"/>
                    </a:lnTo>
                    <a:cubicBezTo>
                      <a:pt x="1" y="1764"/>
                      <a:pt x="99" y="1494"/>
                      <a:pt x="99" y="1200"/>
                    </a:cubicBezTo>
                    <a:cubicBezTo>
                      <a:pt x="99" y="1053"/>
                      <a:pt x="1" y="686"/>
                      <a:pt x="1" y="637"/>
                    </a:cubicBezTo>
                    <a:cubicBezTo>
                      <a:pt x="99" y="441"/>
                      <a:pt x="833" y="0"/>
                      <a:pt x="9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0"/>
              <p:cNvSpPr/>
              <p:nvPr/>
            </p:nvSpPr>
            <p:spPr>
              <a:xfrm>
                <a:off x="3322847" y="3390498"/>
                <a:ext cx="94650" cy="94707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471" extrusionOk="0">
                    <a:moveTo>
                      <a:pt x="466" y="50"/>
                    </a:moveTo>
                    <a:cubicBezTo>
                      <a:pt x="319" y="270"/>
                      <a:pt x="172" y="442"/>
                      <a:pt x="74" y="662"/>
                    </a:cubicBezTo>
                    <a:cubicBezTo>
                      <a:pt x="1" y="784"/>
                      <a:pt x="270" y="1470"/>
                      <a:pt x="392" y="1470"/>
                    </a:cubicBezTo>
                    <a:cubicBezTo>
                      <a:pt x="686" y="1470"/>
                      <a:pt x="1005" y="1299"/>
                      <a:pt x="1323" y="1274"/>
                    </a:cubicBezTo>
                    <a:cubicBezTo>
                      <a:pt x="1421" y="1274"/>
                      <a:pt x="1372" y="809"/>
                      <a:pt x="1372" y="662"/>
                    </a:cubicBezTo>
                    <a:cubicBezTo>
                      <a:pt x="1372" y="319"/>
                      <a:pt x="1470" y="74"/>
                      <a:pt x="1127" y="50"/>
                    </a:cubicBezTo>
                    <a:cubicBezTo>
                      <a:pt x="1005" y="25"/>
                      <a:pt x="956" y="1"/>
                      <a:pt x="809" y="1"/>
                    </a:cubicBezTo>
                    <a:cubicBezTo>
                      <a:pt x="613" y="1"/>
                      <a:pt x="588" y="74"/>
                      <a:pt x="466" y="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0"/>
              <p:cNvSpPr/>
              <p:nvPr/>
            </p:nvSpPr>
            <p:spPr>
              <a:xfrm>
                <a:off x="3147837" y="3245441"/>
                <a:ext cx="116735" cy="102561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593" extrusionOk="0">
                    <a:moveTo>
                      <a:pt x="1813" y="907"/>
                    </a:moveTo>
                    <a:cubicBezTo>
                      <a:pt x="1617" y="981"/>
                      <a:pt x="1249" y="1225"/>
                      <a:pt x="1176" y="1323"/>
                    </a:cubicBezTo>
                    <a:cubicBezTo>
                      <a:pt x="955" y="1593"/>
                      <a:pt x="343" y="1152"/>
                      <a:pt x="147" y="1029"/>
                    </a:cubicBezTo>
                    <a:cubicBezTo>
                      <a:pt x="123" y="981"/>
                      <a:pt x="49" y="809"/>
                      <a:pt x="0" y="613"/>
                    </a:cubicBezTo>
                    <a:lnTo>
                      <a:pt x="1078" y="1"/>
                    </a:lnTo>
                    <a:cubicBezTo>
                      <a:pt x="1225" y="172"/>
                      <a:pt x="1372" y="295"/>
                      <a:pt x="1519" y="368"/>
                    </a:cubicBezTo>
                    <a:cubicBezTo>
                      <a:pt x="1813" y="515"/>
                      <a:pt x="1739" y="687"/>
                      <a:pt x="1813" y="90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0"/>
              <p:cNvSpPr/>
              <p:nvPr/>
            </p:nvSpPr>
            <p:spPr>
              <a:xfrm>
                <a:off x="3319692" y="3275444"/>
                <a:ext cx="96259" cy="100952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68" extrusionOk="0">
                    <a:moveTo>
                      <a:pt x="1445" y="1567"/>
                    </a:moveTo>
                    <a:cubicBezTo>
                      <a:pt x="1176" y="1567"/>
                      <a:pt x="1005" y="1445"/>
                      <a:pt x="760" y="1445"/>
                    </a:cubicBezTo>
                    <a:cubicBezTo>
                      <a:pt x="343" y="1445"/>
                      <a:pt x="368" y="882"/>
                      <a:pt x="221" y="637"/>
                    </a:cubicBezTo>
                    <a:cubicBezTo>
                      <a:pt x="1" y="319"/>
                      <a:pt x="1078" y="0"/>
                      <a:pt x="1274" y="270"/>
                    </a:cubicBezTo>
                    <a:cubicBezTo>
                      <a:pt x="1470" y="490"/>
                      <a:pt x="1494" y="612"/>
                      <a:pt x="1494" y="931"/>
                    </a:cubicBezTo>
                    <a:cubicBezTo>
                      <a:pt x="1494" y="1102"/>
                      <a:pt x="1494" y="1543"/>
                      <a:pt x="1445" y="156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0"/>
              <p:cNvSpPr/>
              <p:nvPr/>
            </p:nvSpPr>
            <p:spPr>
              <a:xfrm>
                <a:off x="3206174" y="3450439"/>
                <a:ext cx="145129" cy="93097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1446" extrusionOk="0">
                    <a:moveTo>
                      <a:pt x="1886" y="294"/>
                    </a:moveTo>
                    <a:cubicBezTo>
                      <a:pt x="2253" y="613"/>
                      <a:pt x="2229" y="1053"/>
                      <a:pt x="1764" y="1274"/>
                    </a:cubicBezTo>
                    <a:cubicBezTo>
                      <a:pt x="1396" y="1421"/>
                      <a:pt x="1372" y="1445"/>
                      <a:pt x="1029" y="1274"/>
                    </a:cubicBezTo>
                    <a:cubicBezTo>
                      <a:pt x="784" y="1151"/>
                      <a:pt x="588" y="711"/>
                      <a:pt x="417" y="539"/>
                    </a:cubicBezTo>
                    <a:cubicBezTo>
                      <a:pt x="1" y="123"/>
                      <a:pt x="1813" y="0"/>
                      <a:pt x="1886" y="29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0"/>
              <p:cNvSpPr/>
              <p:nvPr/>
            </p:nvSpPr>
            <p:spPr>
              <a:xfrm>
                <a:off x="3242425" y="3204493"/>
                <a:ext cx="126199" cy="104107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1617" extrusionOk="0">
                    <a:moveTo>
                      <a:pt x="1739" y="808"/>
                    </a:moveTo>
                    <a:cubicBezTo>
                      <a:pt x="1641" y="931"/>
                      <a:pt x="1152" y="1249"/>
                      <a:pt x="1127" y="1323"/>
                    </a:cubicBezTo>
                    <a:cubicBezTo>
                      <a:pt x="1029" y="1617"/>
                      <a:pt x="393" y="1078"/>
                      <a:pt x="368" y="1029"/>
                    </a:cubicBezTo>
                    <a:cubicBezTo>
                      <a:pt x="197" y="882"/>
                      <a:pt x="25" y="882"/>
                      <a:pt x="1" y="539"/>
                    </a:cubicBezTo>
                    <a:lnTo>
                      <a:pt x="1" y="417"/>
                    </a:lnTo>
                    <a:lnTo>
                      <a:pt x="760" y="0"/>
                    </a:lnTo>
                    <a:cubicBezTo>
                      <a:pt x="1005" y="0"/>
                      <a:pt x="1225" y="25"/>
                      <a:pt x="1250" y="49"/>
                    </a:cubicBezTo>
                    <a:cubicBezTo>
                      <a:pt x="1372" y="123"/>
                      <a:pt x="1960" y="637"/>
                      <a:pt x="1739" y="80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0"/>
              <p:cNvSpPr/>
              <p:nvPr/>
            </p:nvSpPr>
            <p:spPr>
              <a:xfrm>
                <a:off x="3132061" y="3343240"/>
                <a:ext cx="102569" cy="89942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1397" extrusionOk="0">
                    <a:moveTo>
                      <a:pt x="319" y="49"/>
                    </a:moveTo>
                    <a:cubicBezTo>
                      <a:pt x="735" y="147"/>
                      <a:pt x="1127" y="49"/>
                      <a:pt x="1298" y="417"/>
                    </a:cubicBezTo>
                    <a:cubicBezTo>
                      <a:pt x="1372" y="588"/>
                      <a:pt x="1592" y="1004"/>
                      <a:pt x="1372" y="1176"/>
                    </a:cubicBezTo>
                    <a:cubicBezTo>
                      <a:pt x="1298" y="1249"/>
                      <a:pt x="882" y="1396"/>
                      <a:pt x="735" y="1396"/>
                    </a:cubicBezTo>
                    <a:cubicBezTo>
                      <a:pt x="588" y="1396"/>
                      <a:pt x="441" y="1396"/>
                      <a:pt x="392" y="1249"/>
                    </a:cubicBezTo>
                    <a:cubicBezTo>
                      <a:pt x="368" y="1151"/>
                      <a:pt x="270" y="1078"/>
                      <a:pt x="221" y="1029"/>
                    </a:cubicBezTo>
                    <a:cubicBezTo>
                      <a:pt x="123" y="882"/>
                      <a:pt x="1" y="539"/>
                      <a:pt x="1" y="368"/>
                    </a:cubicBezTo>
                    <a:cubicBezTo>
                      <a:pt x="1" y="196"/>
                      <a:pt x="319" y="0"/>
                      <a:pt x="319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0"/>
              <p:cNvSpPr/>
              <p:nvPr/>
            </p:nvSpPr>
            <p:spPr>
              <a:xfrm>
                <a:off x="3349633" y="3488297"/>
                <a:ext cx="86794" cy="8672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47" extrusionOk="0">
                    <a:moveTo>
                      <a:pt x="1274" y="465"/>
                    </a:moveTo>
                    <a:cubicBezTo>
                      <a:pt x="1152" y="343"/>
                      <a:pt x="491" y="0"/>
                      <a:pt x="368" y="98"/>
                    </a:cubicBezTo>
                    <a:cubicBezTo>
                      <a:pt x="295" y="147"/>
                      <a:pt x="1" y="441"/>
                      <a:pt x="1" y="588"/>
                    </a:cubicBezTo>
                    <a:cubicBezTo>
                      <a:pt x="1" y="710"/>
                      <a:pt x="172" y="1078"/>
                      <a:pt x="246" y="1127"/>
                    </a:cubicBezTo>
                    <a:cubicBezTo>
                      <a:pt x="368" y="1249"/>
                      <a:pt x="319" y="1347"/>
                      <a:pt x="540" y="1347"/>
                    </a:cubicBezTo>
                    <a:cubicBezTo>
                      <a:pt x="736" y="1322"/>
                      <a:pt x="980" y="1176"/>
                      <a:pt x="1054" y="1053"/>
                    </a:cubicBezTo>
                    <a:cubicBezTo>
                      <a:pt x="1176" y="882"/>
                      <a:pt x="1348" y="563"/>
                      <a:pt x="1274" y="4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0"/>
              <p:cNvSpPr/>
              <p:nvPr/>
            </p:nvSpPr>
            <p:spPr>
              <a:xfrm>
                <a:off x="3075334" y="3423656"/>
                <a:ext cx="149830" cy="105652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641" extrusionOk="0">
                    <a:moveTo>
                      <a:pt x="1518" y="465"/>
                    </a:moveTo>
                    <a:cubicBezTo>
                      <a:pt x="1616" y="637"/>
                      <a:pt x="1837" y="833"/>
                      <a:pt x="1959" y="906"/>
                    </a:cubicBezTo>
                    <a:cubicBezTo>
                      <a:pt x="2326" y="1127"/>
                      <a:pt x="1984" y="1322"/>
                      <a:pt x="1714" y="1494"/>
                    </a:cubicBezTo>
                    <a:cubicBezTo>
                      <a:pt x="1420" y="1641"/>
                      <a:pt x="857" y="1347"/>
                      <a:pt x="637" y="1200"/>
                    </a:cubicBezTo>
                    <a:cubicBezTo>
                      <a:pt x="294" y="980"/>
                      <a:pt x="0" y="392"/>
                      <a:pt x="416" y="172"/>
                    </a:cubicBezTo>
                    <a:cubicBezTo>
                      <a:pt x="661" y="0"/>
                      <a:pt x="1469" y="343"/>
                      <a:pt x="1518" y="4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0"/>
              <p:cNvSpPr/>
              <p:nvPr/>
            </p:nvSpPr>
            <p:spPr>
              <a:xfrm>
                <a:off x="3165157" y="3519781"/>
                <a:ext cx="137274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1201" extrusionOk="0">
                    <a:moveTo>
                      <a:pt x="1176" y="99"/>
                    </a:moveTo>
                    <a:cubicBezTo>
                      <a:pt x="1397" y="295"/>
                      <a:pt x="2131" y="515"/>
                      <a:pt x="1764" y="882"/>
                    </a:cubicBezTo>
                    <a:cubicBezTo>
                      <a:pt x="1544" y="1103"/>
                      <a:pt x="1544" y="1201"/>
                      <a:pt x="1152" y="1201"/>
                    </a:cubicBezTo>
                    <a:cubicBezTo>
                      <a:pt x="833" y="1201"/>
                      <a:pt x="613" y="1127"/>
                      <a:pt x="368" y="1005"/>
                    </a:cubicBezTo>
                    <a:cubicBezTo>
                      <a:pt x="1" y="833"/>
                      <a:pt x="319" y="442"/>
                      <a:pt x="540" y="246"/>
                    </a:cubicBezTo>
                    <a:cubicBezTo>
                      <a:pt x="613" y="197"/>
                      <a:pt x="784" y="25"/>
                      <a:pt x="858" y="25"/>
                    </a:cubicBezTo>
                    <a:cubicBezTo>
                      <a:pt x="980" y="1"/>
                      <a:pt x="1176" y="74"/>
                      <a:pt x="1176" y="9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0"/>
              <p:cNvSpPr/>
              <p:nvPr/>
            </p:nvSpPr>
            <p:spPr>
              <a:xfrm>
                <a:off x="3284986" y="3567103"/>
                <a:ext cx="116799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814" h="1127" extrusionOk="0">
                    <a:moveTo>
                      <a:pt x="613" y="1"/>
                    </a:moveTo>
                    <a:cubicBezTo>
                      <a:pt x="442" y="98"/>
                      <a:pt x="1" y="564"/>
                      <a:pt x="99" y="711"/>
                    </a:cubicBezTo>
                    <a:cubicBezTo>
                      <a:pt x="197" y="858"/>
                      <a:pt x="613" y="1078"/>
                      <a:pt x="809" y="1102"/>
                    </a:cubicBezTo>
                    <a:cubicBezTo>
                      <a:pt x="1078" y="1127"/>
                      <a:pt x="1152" y="1102"/>
                      <a:pt x="1421" y="980"/>
                    </a:cubicBezTo>
                    <a:cubicBezTo>
                      <a:pt x="1813" y="809"/>
                      <a:pt x="1544" y="515"/>
                      <a:pt x="1299" y="368"/>
                    </a:cubicBezTo>
                    <a:cubicBezTo>
                      <a:pt x="1201" y="319"/>
                      <a:pt x="1078" y="221"/>
                      <a:pt x="956" y="147"/>
                    </a:cubicBezTo>
                    <a:cubicBezTo>
                      <a:pt x="907" y="74"/>
                      <a:pt x="687" y="74"/>
                      <a:pt x="6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0"/>
              <p:cNvSpPr/>
              <p:nvPr/>
            </p:nvSpPr>
            <p:spPr>
              <a:xfrm>
                <a:off x="2990147" y="3426810"/>
                <a:ext cx="86794" cy="71014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03" extrusionOk="0">
                    <a:moveTo>
                      <a:pt x="1347" y="343"/>
                    </a:moveTo>
                    <a:cubicBezTo>
                      <a:pt x="1323" y="539"/>
                      <a:pt x="1201" y="686"/>
                      <a:pt x="1176" y="833"/>
                    </a:cubicBezTo>
                    <a:cubicBezTo>
                      <a:pt x="1103" y="1102"/>
                      <a:pt x="735" y="1053"/>
                      <a:pt x="588" y="857"/>
                    </a:cubicBezTo>
                    <a:cubicBezTo>
                      <a:pt x="490" y="784"/>
                      <a:pt x="1" y="0"/>
                      <a:pt x="343" y="0"/>
                    </a:cubicBezTo>
                    <a:cubicBezTo>
                      <a:pt x="588" y="0"/>
                      <a:pt x="1323" y="123"/>
                      <a:pt x="1347" y="3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0"/>
              <p:cNvSpPr/>
              <p:nvPr/>
            </p:nvSpPr>
            <p:spPr>
              <a:xfrm>
                <a:off x="3207719" y="3638054"/>
                <a:ext cx="107334" cy="88333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1372" extrusionOk="0">
                    <a:moveTo>
                      <a:pt x="1029" y="25"/>
                    </a:moveTo>
                    <a:cubicBezTo>
                      <a:pt x="1372" y="74"/>
                      <a:pt x="1666" y="343"/>
                      <a:pt x="1593" y="735"/>
                    </a:cubicBezTo>
                    <a:cubicBezTo>
                      <a:pt x="1519" y="980"/>
                      <a:pt x="1152" y="1127"/>
                      <a:pt x="809" y="1225"/>
                    </a:cubicBezTo>
                    <a:cubicBezTo>
                      <a:pt x="540" y="1298"/>
                      <a:pt x="393" y="1372"/>
                      <a:pt x="197" y="1127"/>
                    </a:cubicBezTo>
                    <a:cubicBezTo>
                      <a:pt x="1" y="858"/>
                      <a:pt x="25" y="441"/>
                      <a:pt x="295" y="319"/>
                    </a:cubicBezTo>
                    <a:lnTo>
                      <a:pt x="736" y="123"/>
                    </a:lnTo>
                    <a:cubicBezTo>
                      <a:pt x="858" y="0"/>
                      <a:pt x="907" y="98"/>
                      <a:pt x="1029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0"/>
              <p:cNvSpPr/>
              <p:nvPr/>
            </p:nvSpPr>
            <p:spPr>
              <a:xfrm>
                <a:off x="3303917" y="3631745"/>
                <a:ext cx="113580" cy="78869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225" extrusionOk="0">
                    <a:moveTo>
                      <a:pt x="539" y="245"/>
                    </a:moveTo>
                    <a:cubicBezTo>
                      <a:pt x="662" y="221"/>
                      <a:pt x="784" y="319"/>
                      <a:pt x="907" y="294"/>
                    </a:cubicBezTo>
                    <a:cubicBezTo>
                      <a:pt x="1152" y="221"/>
                      <a:pt x="1617" y="1"/>
                      <a:pt x="1715" y="319"/>
                    </a:cubicBezTo>
                    <a:cubicBezTo>
                      <a:pt x="1764" y="564"/>
                      <a:pt x="1739" y="809"/>
                      <a:pt x="1519" y="858"/>
                    </a:cubicBezTo>
                    <a:cubicBezTo>
                      <a:pt x="1127" y="980"/>
                      <a:pt x="588" y="1225"/>
                      <a:pt x="270" y="1053"/>
                    </a:cubicBezTo>
                    <a:cubicBezTo>
                      <a:pt x="1" y="907"/>
                      <a:pt x="368" y="319"/>
                      <a:pt x="539" y="24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0"/>
              <p:cNvSpPr/>
              <p:nvPr/>
            </p:nvSpPr>
            <p:spPr>
              <a:xfrm>
                <a:off x="3130516" y="3571803"/>
                <a:ext cx="89885" cy="94707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471" extrusionOk="0">
                    <a:moveTo>
                      <a:pt x="343" y="25"/>
                    </a:moveTo>
                    <a:cubicBezTo>
                      <a:pt x="588" y="172"/>
                      <a:pt x="735" y="368"/>
                      <a:pt x="980" y="442"/>
                    </a:cubicBezTo>
                    <a:cubicBezTo>
                      <a:pt x="1151" y="515"/>
                      <a:pt x="1176" y="417"/>
                      <a:pt x="1347" y="613"/>
                    </a:cubicBezTo>
                    <a:cubicBezTo>
                      <a:pt x="1396" y="687"/>
                      <a:pt x="1347" y="1127"/>
                      <a:pt x="1322" y="1250"/>
                    </a:cubicBezTo>
                    <a:cubicBezTo>
                      <a:pt x="1249" y="1470"/>
                      <a:pt x="245" y="1421"/>
                      <a:pt x="123" y="1176"/>
                    </a:cubicBezTo>
                    <a:cubicBezTo>
                      <a:pt x="0" y="907"/>
                      <a:pt x="0" y="662"/>
                      <a:pt x="0" y="393"/>
                    </a:cubicBezTo>
                    <a:cubicBezTo>
                      <a:pt x="0" y="295"/>
                      <a:pt x="49" y="197"/>
                      <a:pt x="123" y="123"/>
                    </a:cubicBezTo>
                    <a:cubicBezTo>
                      <a:pt x="123" y="74"/>
                      <a:pt x="294" y="1"/>
                      <a:pt x="343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0"/>
              <p:cNvSpPr/>
              <p:nvPr/>
            </p:nvSpPr>
            <p:spPr>
              <a:xfrm>
                <a:off x="3179388" y="3732634"/>
                <a:ext cx="102505" cy="85242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324" extrusionOk="0">
                    <a:moveTo>
                      <a:pt x="882" y="74"/>
                    </a:moveTo>
                    <a:cubicBezTo>
                      <a:pt x="1029" y="246"/>
                      <a:pt x="1029" y="270"/>
                      <a:pt x="1298" y="319"/>
                    </a:cubicBezTo>
                    <a:cubicBezTo>
                      <a:pt x="1592" y="344"/>
                      <a:pt x="1469" y="637"/>
                      <a:pt x="1372" y="858"/>
                    </a:cubicBezTo>
                    <a:cubicBezTo>
                      <a:pt x="1225" y="1323"/>
                      <a:pt x="368" y="1054"/>
                      <a:pt x="123" y="760"/>
                    </a:cubicBezTo>
                    <a:cubicBezTo>
                      <a:pt x="0" y="613"/>
                      <a:pt x="196" y="270"/>
                      <a:pt x="245" y="148"/>
                    </a:cubicBezTo>
                    <a:cubicBezTo>
                      <a:pt x="368" y="1"/>
                      <a:pt x="686" y="25"/>
                      <a:pt x="882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0"/>
              <p:cNvSpPr/>
              <p:nvPr/>
            </p:nvSpPr>
            <p:spPr>
              <a:xfrm>
                <a:off x="3098965" y="3661683"/>
                <a:ext cx="104115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201" extrusionOk="0">
                    <a:moveTo>
                      <a:pt x="955" y="148"/>
                    </a:moveTo>
                    <a:cubicBezTo>
                      <a:pt x="1249" y="246"/>
                      <a:pt x="1617" y="393"/>
                      <a:pt x="1470" y="833"/>
                    </a:cubicBezTo>
                    <a:cubicBezTo>
                      <a:pt x="1372" y="1103"/>
                      <a:pt x="1274" y="1078"/>
                      <a:pt x="1029" y="1127"/>
                    </a:cubicBezTo>
                    <a:cubicBezTo>
                      <a:pt x="857" y="1152"/>
                      <a:pt x="490" y="1201"/>
                      <a:pt x="392" y="1029"/>
                    </a:cubicBezTo>
                    <a:cubicBezTo>
                      <a:pt x="270" y="858"/>
                      <a:pt x="0" y="344"/>
                      <a:pt x="270" y="172"/>
                    </a:cubicBezTo>
                    <a:cubicBezTo>
                      <a:pt x="343" y="123"/>
                      <a:pt x="955" y="1"/>
                      <a:pt x="955" y="1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0"/>
              <p:cNvSpPr/>
              <p:nvPr/>
            </p:nvSpPr>
            <p:spPr>
              <a:xfrm>
                <a:off x="3302371" y="3715315"/>
                <a:ext cx="96259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127" extrusionOk="0">
                    <a:moveTo>
                      <a:pt x="784" y="0"/>
                    </a:moveTo>
                    <a:cubicBezTo>
                      <a:pt x="1396" y="0"/>
                      <a:pt x="1494" y="25"/>
                      <a:pt x="1494" y="515"/>
                    </a:cubicBezTo>
                    <a:cubicBezTo>
                      <a:pt x="1494" y="857"/>
                      <a:pt x="25" y="1127"/>
                      <a:pt x="25" y="735"/>
                    </a:cubicBezTo>
                    <a:cubicBezTo>
                      <a:pt x="25" y="588"/>
                      <a:pt x="0" y="221"/>
                      <a:pt x="123" y="123"/>
                    </a:cubicBezTo>
                    <a:cubicBezTo>
                      <a:pt x="270" y="49"/>
                      <a:pt x="539" y="0"/>
                      <a:pt x="7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0"/>
              <p:cNvSpPr/>
              <p:nvPr/>
            </p:nvSpPr>
            <p:spPr>
              <a:xfrm>
                <a:off x="3169922" y="3805195"/>
                <a:ext cx="111970" cy="67859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54" extrusionOk="0">
                    <a:moveTo>
                      <a:pt x="906" y="0"/>
                    </a:moveTo>
                    <a:cubicBezTo>
                      <a:pt x="1102" y="0"/>
                      <a:pt x="1739" y="319"/>
                      <a:pt x="1641" y="539"/>
                    </a:cubicBezTo>
                    <a:cubicBezTo>
                      <a:pt x="1592" y="710"/>
                      <a:pt x="1494" y="931"/>
                      <a:pt x="1249" y="931"/>
                    </a:cubicBezTo>
                    <a:cubicBezTo>
                      <a:pt x="784" y="931"/>
                      <a:pt x="0" y="1053"/>
                      <a:pt x="221" y="343"/>
                    </a:cubicBezTo>
                    <a:cubicBezTo>
                      <a:pt x="343" y="49"/>
                      <a:pt x="637" y="0"/>
                      <a:pt x="9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0"/>
              <p:cNvSpPr/>
              <p:nvPr/>
            </p:nvSpPr>
            <p:spPr>
              <a:xfrm>
                <a:off x="3272430" y="3784656"/>
                <a:ext cx="119890" cy="75778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177" extrusionOk="0">
                    <a:moveTo>
                      <a:pt x="1347" y="50"/>
                    </a:moveTo>
                    <a:cubicBezTo>
                      <a:pt x="1469" y="246"/>
                      <a:pt x="1690" y="442"/>
                      <a:pt x="1763" y="638"/>
                    </a:cubicBezTo>
                    <a:cubicBezTo>
                      <a:pt x="1861" y="809"/>
                      <a:pt x="1763" y="784"/>
                      <a:pt x="1567" y="882"/>
                    </a:cubicBezTo>
                    <a:cubicBezTo>
                      <a:pt x="1371" y="980"/>
                      <a:pt x="759" y="1176"/>
                      <a:pt x="490" y="1103"/>
                    </a:cubicBezTo>
                    <a:cubicBezTo>
                      <a:pt x="245" y="1029"/>
                      <a:pt x="0" y="368"/>
                      <a:pt x="245" y="246"/>
                    </a:cubicBezTo>
                    <a:cubicBezTo>
                      <a:pt x="416" y="148"/>
                      <a:pt x="980" y="1"/>
                      <a:pt x="1347" y="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0"/>
              <p:cNvSpPr/>
              <p:nvPr/>
            </p:nvSpPr>
            <p:spPr>
              <a:xfrm>
                <a:off x="3240879" y="3850908"/>
                <a:ext cx="96259" cy="100952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68" extrusionOk="0">
                    <a:moveTo>
                      <a:pt x="1445" y="1568"/>
                    </a:moveTo>
                    <a:cubicBezTo>
                      <a:pt x="1176" y="1568"/>
                      <a:pt x="1004" y="1445"/>
                      <a:pt x="759" y="1445"/>
                    </a:cubicBezTo>
                    <a:cubicBezTo>
                      <a:pt x="343" y="1445"/>
                      <a:pt x="368" y="882"/>
                      <a:pt x="221" y="637"/>
                    </a:cubicBezTo>
                    <a:cubicBezTo>
                      <a:pt x="0" y="319"/>
                      <a:pt x="1078" y="0"/>
                      <a:pt x="1274" y="270"/>
                    </a:cubicBezTo>
                    <a:cubicBezTo>
                      <a:pt x="1470" y="490"/>
                      <a:pt x="1494" y="613"/>
                      <a:pt x="1494" y="931"/>
                    </a:cubicBezTo>
                    <a:cubicBezTo>
                      <a:pt x="1494" y="1127"/>
                      <a:pt x="1494" y="1543"/>
                      <a:pt x="1445" y="15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0"/>
              <p:cNvSpPr/>
              <p:nvPr/>
            </p:nvSpPr>
            <p:spPr>
              <a:xfrm>
                <a:off x="3061104" y="3874536"/>
                <a:ext cx="116735" cy="72623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128" extrusionOk="0">
                    <a:moveTo>
                      <a:pt x="613" y="1"/>
                    </a:moveTo>
                    <a:cubicBezTo>
                      <a:pt x="441" y="99"/>
                      <a:pt x="1" y="564"/>
                      <a:pt x="99" y="711"/>
                    </a:cubicBezTo>
                    <a:cubicBezTo>
                      <a:pt x="197" y="858"/>
                      <a:pt x="613" y="1078"/>
                      <a:pt x="809" y="1103"/>
                    </a:cubicBezTo>
                    <a:cubicBezTo>
                      <a:pt x="1078" y="1127"/>
                      <a:pt x="1127" y="1103"/>
                      <a:pt x="1421" y="980"/>
                    </a:cubicBezTo>
                    <a:cubicBezTo>
                      <a:pt x="1813" y="809"/>
                      <a:pt x="1543" y="515"/>
                      <a:pt x="1298" y="368"/>
                    </a:cubicBezTo>
                    <a:cubicBezTo>
                      <a:pt x="1201" y="319"/>
                      <a:pt x="1078" y="221"/>
                      <a:pt x="956" y="148"/>
                    </a:cubicBezTo>
                    <a:cubicBezTo>
                      <a:pt x="882" y="74"/>
                      <a:pt x="686" y="74"/>
                      <a:pt x="6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0"/>
              <p:cNvSpPr/>
              <p:nvPr/>
            </p:nvSpPr>
            <p:spPr>
              <a:xfrm>
                <a:off x="3067414" y="3289608"/>
                <a:ext cx="82030" cy="64704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1005" extrusionOk="0">
                    <a:moveTo>
                      <a:pt x="1" y="637"/>
                    </a:moveTo>
                    <a:cubicBezTo>
                      <a:pt x="147" y="833"/>
                      <a:pt x="392" y="1005"/>
                      <a:pt x="466" y="980"/>
                    </a:cubicBezTo>
                    <a:cubicBezTo>
                      <a:pt x="735" y="858"/>
                      <a:pt x="931" y="588"/>
                      <a:pt x="1225" y="417"/>
                    </a:cubicBezTo>
                    <a:cubicBezTo>
                      <a:pt x="1274" y="392"/>
                      <a:pt x="1200" y="148"/>
                      <a:pt x="110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0"/>
              <p:cNvSpPr/>
              <p:nvPr/>
            </p:nvSpPr>
            <p:spPr>
              <a:xfrm>
                <a:off x="3012233" y="3346395"/>
                <a:ext cx="118344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201" extrusionOk="0">
                    <a:moveTo>
                      <a:pt x="784" y="74"/>
                    </a:moveTo>
                    <a:cubicBezTo>
                      <a:pt x="907" y="123"/>
                      <a:pt x="980" y="245"/>
                      <a:pt x="1102" y="270"/>
                    </a:cubicBezTo>
                    <a:cubicBezTo>
                      <a:pt x="1347" y="368"/>
                      <a:pt x="1837" y="465"/>
                      <a:pt x="1715" y="759"/>
                    </a:cubicBezTo>
                    <a:cubicBezTo>
                      <a:pt x="1617" y="980"/>
                      <a:pt x="1470" y="1200"/>
                      <a:pt x="1225" y="1102"/>
                    </a:cubicBezTo>
                    <a:cubicBezTo>
                      <a:pt x="833" y="980"/>
                      <a:pt x="221" y="857"/>
                      <a:pt x="98" y="514"/>
                    </a:cubicBezTo>
                    <a:cubicBezTo>
                      <a:pt x="0" y="270"/>
                      <a:pt x="637" y="0"/>
                      <a:pt x="784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0"/>
              <p:cNvSpPr/>
              <p:nvPr/>
            </p:nvSpPr>
            <p:spPr>
              <a:xfrm>
                <a:off x="3173077" y="3872991"/>
                <a:ext cx="75720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127" extrusionOk="0">
                    <a:moveTo>
                      <a:pt x="612" y="0"/>
                    </a:moveTo>
                    <a:cubicBezTo>
                      <a:pt x="1078" y="0"/>
                      <a:pt x="1176" y="25"/>
                      <a:pt x="1176" y="514"/>
                    </a:cubicBezTo>
                    <a:cubicBezTo>
                      <a:pt x="1176" y="857"/>
                      <a:pt x="49" y="1127"/>
                      <a:pt x="49" y="735"/>
                    </a:cubicBezTo>
                    <a:cubicBezTo>
                      <a:pt x="49" y="588"/>
                      <a:pt x="0" y="221"/>
                      <a:pt x="98" y="123"/>
                    </a:cubicBezTo>
                    <a:cubicBezTo>
                      <a:pt x="221" y="49"/>
                      <a:pt x="441" y="0"/>
                      <a:pt x="6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0"/>
              <p:cNvSpPr/>
              <p:nvPr/>
            </p:nvSpPr>
            <p:spPr>
              <a:xfrm>
                <a:off x="3157302" y="3931323"/>
                <a:ext cx="108879" cy="91488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421" extrusionOk="0">
                    <a:moveTo>
                      <a:pt x="1568" y="74"/>
                    </a:moveTo>
                    <a:cubicBezTo>
                      <a:pt x="1347" y="0"/>
                      <a:pt x="417" y="98"/>
                      <a:pt x="319" y="294"/>
                    </a:cubicBezTo>
                    <a:cubicBezTo>
                      <a:pt x="245" y="368"/>
                      <a:pt x="0" y="808"/>
                      <a:pt x="98" y="931"/>
                    </a:cubicBezTo>
                    <a:cubicBezTo>
                      <a:pt x="172" y="1029"/>
                      <a:pt x="539" y="1249"/>
                      <a:pt x="662" y="1249"/>
                    </a:cubicBezTo>
                    <a:cubicBezTo>
                      <a:pt x="857" y="1298"/>
                      <a:pt x="857" y="1420"/>
                      <a:pt x="1102" y="1249"/>
                    </a:cubicBezTo>
                    <a:cubicBezTo>
                      <a:pt x="1323" y="1127"/>
                      <a:pt x="1543" y="857"/>
                      <a:pt x="1592" y="686"/>
                    </a:cubicBezTo>
                    <a:cubicBezTo>
                      <a:pt x="1666" y="539"/>
                      <a:pt x="1690" y="123"/>
                      <a:pt x="1568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0"/>
              <p:cNvSpPr/>
              <p:nvPr/>
            </p:nvSpPr>
            <p:spPr>
              <a:xfrm>
                <a:off x="3062714" y="3762637"/>
                <a:ext cx="116735" cy="118271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837" extrusionOk="0">
                    <a:moveTo>
                      <a:pt x="1469" y="24"/>
                    </a:moveTo>
                    <a:cubicBezTo>
                      <a:pt x="1543" y="171"/>
                      <a:pt x="1665" y="392"/>
                      <a:pt x="1690" y="539"/>
                    </a:cubicBezTo>
                    <a:cubicBezTo>
                      <a:pt x="1739" y="784"/>
                      <a:pt x="1812" y="857"/>
                      <a:pt x="1714" y="1102"/>
                    </a:cubicBezTo>
                    <a:cubicBezTo>
                      <a:pt x="1690" y="1200"/>
                      <a:pt x="1469" y="1567"/>
                      <a:pt x="1371" y="1616"/>
                    </a:cubicBezTo>
                    <a:cubicBezTo>
                      <a:pt x="1200" y="1690"/>
                      <a:pt x="1347" y="1837"/>
                      <a:pt x="1102" y="1739"/>
                    </a:cubicBezTo>
                    <a:lnTo>
                      <a:pt x="318" y="1445"/>
                    </a:lnTo>
                    <a:cubicBezTo>
                      <a:pt x="0" y="1322"/>
                      <a:pt x="220" y="1102"/>
                      <a:pt x="318" y="857"/>
                    </a:cubicBezTo>
                    <a:cubicBezTo>
                      <a:pt x="367" y="735"/>
                      <a:pt x="392" y="343"/>
                      <a:pt x="441" y="294"/>
                    </a:cubicBezTo>
                    <a:cubicBezTo>
                      <a:pt x="490" y="147"/>
                      <a:pt x="1347" y="0"/>
                      <a:pt x="1469" y="2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0"/>
              <p:cNvSpPr/>
              <p:nvPr/>
            </p:nvSpPr>
            <p:spPr>
              <a:xfrm>
                <a:off x="3398569" y="3808350"/>
                <a:ext cx="104115" cy="75714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176" extrusionOk="0">
                    <a:moveTo>
                      <a:pt x="955" y="147"/>
                    </a:moveTo>
                    <a:cubicBezTo>
                      <a:pt x="1249" y="245"/>
                      <a:pt x="1616" y="392"/>
                      <a:pt x="1469" y="808"/>
                    </a:cubicBezTo>
                    <a:cubicBezTo>
                      <a:pt x="1371" y="1102"/>
                      <a:pt x="1273" y="1053"/>
                      <a:pt x="1029" y="1127"/>
                    </a:cubicBezTo>
                    <a:cubicBezTo>
                      <a:pt x="857" y="1151"/>
                      <a:pt x="490" y="1176"/>
                      <a:pt x="392" y="1029"/>
                    </a:cubicBezTo>
                    <a:cubicBezTo>
                      <a:pt x="269" y="857"/>
                      <a:pt x="0" y="318"/>
                      <a:pt x="269" y="172"/>
                    </a:cubicBezTo>
                    <a:cubicBezTo>
                      <a:pt x="294" y="123"/>
                      <a:pt x="906" y="0"/>
                      <a:pt x="955" y="14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0"/>
              <p:cNvSpPr/>
              <p:nvPr/>
            </p:nvSpPr>
            <p:spPr>
              <a:xfrm>
                <a:off x="3343323" y="3855608"/>
                <a:ext cx="101024" cy="118335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838" extrusionOk="0">
                    <a:moveTo>
                      <a:pt x="834" y="1"/>
                    </a:moveTo>
                    <a:cubicBezTo>
                      <a:pt x="956" y="123"/>
                      <a:pt x="1152" y="270"/>
                      <a:pt x="1250" y="368"/>
                    </a:cubicBezTo>
                    <a:cubicBezTo>
                      <a:pt x="1446" y="564"/>
                      <a:pt x="1519" y="564"/>
                      <a:pt x="1568" y="858"/>
                    </a:cubicBezTo>
                    <a:lnTo>
                      <a:pt x="1568" y="1103"/>
                    </a:lnTo>
                    <a:lnTo>
                      <a:pt x="270" y="1837"/>
                    </a:lnTo>
                    <a:cubicBezTo>
                      <a:pt x="172" y="1739"/>
                      <a:pt x="221" y="1519"/>
                      <a:pt x="172" y="1348"/>
                    </a:cubicBezTo>
                    <a:cubicBezTo>
                      <a:pt x="148" y="1176"/>
                      <a:pt x="1" y="809"/>
                      <a:pt x="1" y="760"/>
                    </a:cubicBezTo>
                    <a:cubicBezTo>
                      <a:pt x="25" y="613"/>
                      <a:pt x="662" y="25"/>
                      <a:pt x="8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0"/>
              <p:cNvSpPr/>
              <p:nvPr/>
            </p:nvSpPr>
            <p:spPr>
              <a:xfrm>
                <a:off x="3262965" y="3961262"/>
                <a:ext cx="74174" cy="5994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931" extrusionOk="0">
                    <a:moveTo>
                      <a:pt x="612" y="0"/>
                    </a:moveTo>
                    <a:cubicBezTo>
                      <a:pt x="1029" y="0"/>
                      <a:pt x="1151" y="25"/>
                      <a:pt x="1151" y="392"/>
                    </a:cubicBezTo>
                    <a:lnTo>
                      <a:pt x="245" y="931"/>
                    </a:lnTo>
                    <a:cubicBezTo>
                      <a:pt x="123" y="882"/>
                      <a:pt x="25" y="858"/>
                      <a:pt x="25" y="735"/>
                    </a:cubicBezTo>
                    <a:cubicBezTo>
                      <a:pt x="25" y="588"/>
                      <a:pt x="0" y="221"/>
                      <a:pt x="74" y="123"/>
                    </a:cubicBezTo>
                    <a:cubicBezTo>
                      <a:pt x="196" y="74"/>
                      <a:pt x="416" y="0"/>
                      <a:pt x="6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0"/>
              <p:cNvSpPr/>
              <p:nvPr/>
            </p:nvSpPr>
            <p:spPr>
              <a:xfrm>
                <a:off x="3117896" y="4014057"/>
                <a:ext cx="110425" cy="75714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176" extrusionOk="0">
                    <a:moveTo>
                      <a:pt x="1347" y="98"/>
                    </a:moveTo>
                    <a:cubicBezTo>
                      <a:pt x="1445" y="245"/>
                      <a:pt x="1592" y="392"/>
                      <a:pt x="1714" y="564"/>
                    </a:cubicBezTo>
                    <a:lnTo>
                      <a:pt x="612" y="1176"/>
                    </a:lnTo>
                    <a:cubicBezTo>
                      <a:pt x="588" y="1176"/>
                      <a:pt x="514" y="1176"/>
                      <a:pt x="490" y="1127"/>
                    </a:cubicBezTo>
                    <a:cubicBezTo>
                      <a:pt x="245" y="1078"/>
                      <a:pt x="0" y="392"/>
                      <a:pt x="245" y="270"/>
                    </a:cubicBezTo>
                    <a:cubicBezTo>
                      <a:pt x="441" y="196"/>
                      <a:pt x="955" y="1"/>
                      <a:pt x="1347" y="9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0"/>
              <p:cNvSpPr/>
              <p:nvPr/>
            </p:nvSpPr>
            <p:spPr>
              <a:xfrm>
                <a:off x="3059559" y="3953407"/>
                <a:ext cx="96195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127" extrusionOk="0">
                    <a:moveTo>
                      <a:pt x="784" y="0"/>
                    </a:moveTo>
                    <a:cubicBezTo>
                      <a:pt x="1396" y="0"/>
                      <a:pt x="1494" y="25"/>
                      <a:pt x="1494" y="514"/>
                    </a:cubicBezTo>
                    <a:cubicBezTo>
                      <a:pt x="1494" y="857"/>
                      <a:pt x="25" y="1126"/>
                      <a:pt x="25" y="735"/>
                    </a:cubicBezTo>
                    <a:cubicBezTo>
                      <a:pt x="25" y="588"/>
                      <a:pt x="0" y="220"/>
                      <a:pt x="123" y="122"/>
                    </a:cubicBezTo>
                    <a:cubicBezTo>
                      <a:pt x="269" y="73"/>
                      <a:pt x="539" y="0"/>
                      <a:pt x="7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0"/>
              <p:cNvSpPr/>
              <p:nvPr/>
            </p:nvSpPr>
            <p:spPr>
              <a:xfrm>
                <a:off x="2909725" y="3535555"/>
                <a:ext cx="119890" cy="127799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985" extrusionOk="0">
                    <a:moveTo>
                      <a:pt x="417" y="246"/>
                    </a:moveTo>
                    <a:cubicBezTo>
                      <a:pt x="613" y="197"/>
                      <a:pt x="858" y="123"/>
                      <a:pt x="980" y="99"/>
                    </a:cubicBezTo>
                    <a:cubicBezTo>
                      <a:pt x="1225" y="99"/>
                      <a:pt x="1323" y="1"/>
                      <a:pt x="1470" y="123"/>
                    </a:cubicBezTo>
                    <a:cubicBezTo>
                      <a:pt x="1519" y="197"/>
                      <a:pt x="1739" y="466"/>
                      <a:pt x="1715" y="564"/>
                    </a:cubicBezTo>
                    <a:cubicBezTo>
                      <a:pt x="1690" y="735"/>
                      <a:pt x="1862" y="613"/>
                      <a:pt x="1641" y="858"/>
                    </a:cubicBezTo>
                    <a:lnTo>
                      <a:pt x="931" y="1690"/>
                    </a:lnTo>
                    <a:cubicBezTo>
                      <a:pt x="711" y="1984"/>
                      <a:pt x="613" y="1739"/>
                      <a:pt x="466" y="1592"/>
                    </a:cubicBezTo>
                    <a:cubicBezTo>
                      <a:pt x="368" y="1543"/>
                      <a:pt x="50" y="1446"/>
                      <a:pt x="50" y="1372"/>
                    </a:cubicBezTo>
                    <a:cubicBezTo>
                      <a:pt x="1" y="1299"/>
                      <a:pt x="344" y="368"/>
                      <a:pt x="417" y="24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0"/>
              <p:cNvSpPr/>
              <p:nvPr/>
            </p:nvSpPr>
            <p:spPr>
              <a:xfrm>
                <a:off x="3005923" y="3595496"/>
                <a:ext cx="94650" cy="94642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470" extrusionOk="0">
                    <a:moveTo>
                      <a:pt x="466" y="49"/>
                    </a:moveTo>
                    <a:cubicBezTo>
                      <a:pt x="319" y="270"/>
                      <a:pt x="147" y="441"/>
                      <a:pt x="74" y="661"/>
                    </a:cubicBezTo>
                    <a:cubicBezTo>
                      <a:pt x="1" y="784"/>
                      <a:pt x="270" y="1470"/>
                      <a:pt x="392" y="1470"/>
                    </a:cubicBezTo>
                    <a:cubicBezTo>
                      <a:pt x="662" y="1470"/>
                      <a:pt x="1005" y="1298"/>
                      <a:pt x="1323" y="1274"/>
                    </a:cubicBezTo>
                    <a:cubicBezTo>
                      <a:pt x="1421" y="1274"/>
                      <a:pt x="1372" y="808"/>
                      <a:pt x="1372" y="661"/>
                    </a:cubicBezTo>
                    <a:cubicBezTo>
                      <a:pt x="1372" y="319"/>
                      <a:pt x="1470" y="74"/>
                      <a:pt x="1127" y="49"/>
                    </a:cubicBezTo>
                    <a:cubicBezTo>
                      <a:pt x="1005" y="49"/>
                      <a:pt x="956" y="0"/>
                      <a:pt x="809" y="0"/>
                    </a:cubicBezTo>
                    <a:cubicBezTo>
                      <a:pt x="613" y="0"/>
                      <a:pt x="588" y="74"/>
                      <a:pt x="466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0"/>
              <p:cNvSpPr/>
              <p:nvPr/>
            </p:nvSpPr>
            <p:spPr>
              <a:xfrm>
                <a:off x="2802516" y="3472523"/>
                <a:ext cx="126199" cy="12303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1911" extrusionOk="0">
                    <a:moveTo>
                      <a:pt x="1960" y="1200"/>
                    </a:moveTo>
                    <a:cubicBezTo>
                      <a:pt x="1788" y="1298"/>
                      <a:pt x="1421" y="1543"/>
                      <a:pt x="1323" y="1616"/>
                    </a:cubicBezTo>
                    <a:cubicBezTo>
                      <a:pt x="1103" y="1910"/>
                      <a:pt x="490" y="1445"/>
                      <a:pt x="319" y="1323"/>
                    </a:cubicBezTo>
                    <a:cubicBezTo>
                      <a:pt x="245" y="1298"/>
                      <a:pt x="1" y="612"/>
                      <a:pt x="99" y="514"/>
                    </a:cubicBezTo>
                    <a:cubicBezTo>
                      <a:pt x="123" y="490"/>
                      <a:pt x="564" y="196"/>
                      <a:pt x="613" y="147"/>
                    </a:cubicBezTo>
                    <a:cubicBezTo>
                      <a:pt x="711" y="98"/>
                      <a:pt x="858" y="0"/>
                      <a:pt x="1029" y="123"/>
                    </a:cubicBezTo>
                    <a:cubicBezTo>
                      <a:pt x="1225" y="343"/>
                      <a:pt x="1470" y="563"/>
                      <a:pt x="1690" y="710"/>
                    </a:cubicBezTo>
                    <a:cubicBezTo>
                      <a:pt x="1960" y="833"/>
                      <a:pt x="1911" y="980"/>
                      <a:pt x="1960" y="120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0"/>
              <p:cNvSpPr/>
              <p:nvPr/>
            </p:nvSpPr>
            <p:spPr>
              <a:xfrm>
                <a:off x="2998067" y="3486688"/>
                <a:ext cx="111970" cy="100952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68" extrusionOk="0">
                    <a:moveTo>
                      <a:pt x="1690" y="1568"/>
                    </a:moveTo>
                    <a:cubicBezTo>
                      <a:pt x="1371" y="1568"/>
                      <a:pt x="1200" y="1445"/>
                      <a:pt x="882" y="1445"/>
                    </a:cubicBezTo>
                    <a:cubicBezTo>
                      <a:pt x="392" y="1445"/>
                      <a:pt x="465" y="882"/>
                      <a:pt x="245" y="637"/>
                    </a:cubicBezTo>
                    <a:cubicBezTo>
                      <a:pt x="0" y="294"/>
                      <a:pt x="1224" y="1"/>
                      <a:pt x="1494" y="270"/>
                    </a:cubicBezTo>
                    <a:cubicBezTo>
                      <a:pt x="1714" y="490"/>
                      <a:pt x="1739" y="613"/>
                      <a:pt x="1739" y="907"/>
                    </a:cubicBezTo>
                    <a:cubicBezTo>
                      <a:pt x="1739" y="1103"/>
                      <a:pt x="1739" y="1519"/>
                      <a:pt x="1690" y="15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0"/>
              <p:cNvSpPr/>
              <p:nvPr/>
            </p:nvSpPr>
            <p:spPr>
              <a:xfrm>
                <a:off x="2862463" y="3660138"/>
                <a:ext cx="143520" cy="9309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1446" extrusionOk="0">
                    <a:moveTo>
                      <a:pt x="1861" y="270"/>
                    </a:moveTo>
                    <a:cubicBezTo>
                      <a:pt x="2229" y="612"/>
                      <a:pt x="2204" y="1029"/>
                      <a:pt x="1739" y="1249"/>
                    </a:cubicBezTo>
                    <a:cubicBezTo>
                      <a:pt x="1371" y="1396"/>
                      <a:pt x="1347" y="1445"/>
                      <a:pt x="1004" y="1249"/>
                    </a:cubicBezTo>
                    <a:cubicBezTo>
                      <a:pt x="759" y="1127"/>
                      <a:pt x="563" y="710"/>
                      <a:pt x="392" y="515"/>
                    </a:cubicBezTo>
                    <a:cubicBezTo>
                      <a:pt x="0" y="123"/>
                      <a:pt x="1812" y="0"/>
                      <a:pt x="1861" y="27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0"/>
              <p:cNvSpPr/>
              <p:nvPr/>
            </p:nvSpPr>
            <p:spPr>
              <a:xfrm>
                <a:off x="2911334" y="3437820"/>
                <a:ext cx="110425" cy="10726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66" extrusionOk="0">
                    <a:moveTo>
                      <a:pt x="1543" y="858"/>
                    </a:moveTo>
                    <a:cubicBezTo>
                      <a:pt x="1445" y="980"/>
                      <a:pt x="1004" y="1298"/>
                      <a:pt x="1004" y="1372"/>
                    </a:cubicBezTo>
                    <a:cubicBezTo>
                      <a:pt x="931" y="1666"/>
                      <a:pt x="392" y="1127"/>
                      <a:pt x="343" y="1102"/>
                    </a:cubicBezTo>
                    <a:cubicBezTo>
                      <a:pt x="147" y="931"/>
                      <a:pt x="74" y="931"/>
                      <a:pt x="25" y="613"/>
                    </a:cubicBezTo>
                    <a:cubicBezTo>
                      <a:pt x="0" y="417"/>
                      <a:pt x="123" y="196"/>
                      <a:pt x="221" y="123"/>
                    </a:cubicBezTo>
                    <a:cubicBezTo>
                      <a:pt x="270" y="49"/>
                      <a:pt x="1053" y="1"/>
                      <a:pt x="1151" y="123"/>
                    </a:cubicBezTo>
                    <a:cubicBezTo>
                      <a:pt x="1225" y="196"/>
                      <a:pt x="1714" y="686"/>
                      <a:pt x="1543" y="85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0"/>
              <p:cNvSpPr/>
              <p:nvPr/>
            </p:nvSpPr>
            <p:spPr>
              <a:xfrm>
                <a:off x="2813591" y="3579722"/>
                <a:ext cx="102505" cy="89942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397" extrusionOk="0">
                    <a:moveTo>
                      <a:pt x="294" y="49"/>
                    </a:moveTo>
                    <a:cubicBezTo>
                      <a:pt x="735" y="147"/>
                      <a:pt x="1126" y="49"/>
                      <a:pt x="1273" y="417"/>
                    </a:cubicBezTo>
                    <a:cubicBezTo>
                      <a:pt x="1371" y="588"/>
                      <a:pt x="1592" y="1004"/>
                      <a:pt x="1371" y="1176"/>
                    </a:cubicBezTo>
                    <a:cubicBezTo>
                      <a:pt x="1273" y="1249"/>
                      <a:pt x="882" y="1396"/>
                      <a:pt x="735" y="1396"/>
                    </a:cubicBezTo>
                    <a:cubicBezTo>
                      <a:pt x="563" y="1396"/>
                      <a:pt x="416" y="1396"/>
                      <a:pt x="392" y="1249"/>
                    </a:cubicBezTo>
                    <a:cubicBezTo>
                      <a:pt x="367" y="1151"/>
                      <a:pt x="269" y="1078"/>
                      <a:pt x="196" y="1029"/>
                    </a:cubicBezTo>
                    <a:cubicBezTo>
                      <a:pt x="122" y="882"/>
                      <a:pt x="0" y="539"/>
                      <a:pt x="0" y="368"/>
                    </a:cubicBezTo>
                    <a:cubicBezTo>
                      <a:pt x="0" y="196"/>
                      <a:pt x="269" y="0"/>
                      <a:pt x="294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0"/>
              <p:cNvSpPr/>
              <p:nvPr/>
            </p:nvSpPr>
            <p:spPr>
              <a:xfrm>
                <a:off x="3004377" y="3697996"/>
                <a:ext cx="116735" cy="86723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347" extrusionOk="0">
                    <a:moveTo>
                      <a:pt x="1714" y="441"/>
                    </a:moveTo>
                    <a:cubicBezTo>
                      <a:pt x="1567" y="318"/>
                      <a:pt x="637" y="0"/>
                      <a:pt x="490" y="73"/>
                    </a:cubicBezTo>
                    <a:cubicBezTo>
                      <a:pt x="392" y="147"/>
                      <a:pt x="0" y="416"/>
                      <a:pt x="25" y="563"/>
                    </a:cubicBezTo>
                    <a:cubicBezTo>
                      <a:pt x="25" y="686"/>
                      <a:pt x="245" y="1053"/>
                      <a:pt x="367" y="1126"/>
                    </a:cubicBezTo>
                    <a:cubicBezTo>
                      <a:pt x="539" y="1249"/>
                      <a:pt x="490" y="1347"/>
                      <a:pt x="759" y="1347"/>
                    </a:cubicBezTo>
                    <a:cubicBezTo>
                      <a:pt x="1004" y="1298"/>
                      <a:pt x="1322" y="1151"/>
                      <a:pt x="1469" y="1028"/>
                    </a:cubicBezTo>
                    <a:cubicBezTo>
                      <a:pt x="1592" y="882"/>
                      <a:pt x="1812" y="539"/>
                      <a:pt x="1714" y="44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0"/>
              <p:cNvSpPr/>
              <p:nvPr/>
            </p:nvSpPr>
            <p:spPr>
              <a:xfrm>
                <a:off x="2730014" y="3631745"/>
                <a:ext cx="149830" cy="107261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666" extrusionOk="0">
                    <a:moveTo>
                      <a:pt x="1543" y="466"/>
                    </a:moveTo>
                    <a:cubicBezTo>
                      <a:pt x="1616" y="662"/>
                      <a:pt x="1837" y="833"/>
                      <a:pt x="1959" y="931"/>
                    </a:cubicBezTo>
                    <a:cubicBezTo>
                      <a:pt x="2327" y="1151"/>
                      <a:pt x="1984" y="1323"/>
                      <a:pt x="1714" y="1519"/>
                    </a:cubicBezTo>
                    <a:cubicBezTo>
                      <a:pt x="1445" y="1666"/>
                      <a:pt x="857" y="1347"/>
                      <a:pt x="637" y="1200"/>
                    </a:cubicBezTo>
                    <a:cubicBezTo>
                      <a:pt x="318" y="980"/>
                      <a:pt x="0" y="417"/>
                      <a:pt x="441" y="196"/>
                    </a:cubicBezTo>
                    <a:cubicBezTo>
                      <a:pt x="686" y="1"/>
                      <a:pt x="1469" y="343"/>
                      <a:pt x="1543" y="46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0"/>
              <p:cNvSpPr/>
              <p:nvPr/>
            </p:nvSpPr>
            <p:spPr>
              <a:xfrm>
                <a:off x="2845078" y="3417346"/>
                <a:ext cx="71019" cy="53631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833" extrusionOk="0">
                    <a:moveTo>
                      <a:pt x="1029" y="123"/>
                    </a:moveTo>
                    <a:cubicBezTo>
                      <a:pt x="907" y="221"/>
                      <a:pt x="735" y="465"/>
                      <a:pt x="686" y="563"/>
                    </a:cubicBezTo>
                    <a:cubicBezTo>
                      <a:pt x="662" y="686"/>
                      <a:pt x="564" y="833"/>
                      <a:pt x="393" y="808"/>
                    </a:cubicBezTo>
                    <a:cubicBezTo>
                      <a:pt x="295" y="759"/>
                      <a:pt x="148" y="735"/>
                      <a:pt x="1" y="637"/>
                    </a:cubicBezTo>
                    <a:lnTo>
                      <a:pt x="1103" y="0"/>
                    </a:lnTo>
                    <a:cubicBezTo>
                      <a:pt x="1054" y="74"/>
                      <a:pt x="1054" y="123"/>
                      <a:pt x="1029" y="12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0"/>
              <p:cNvSpPr/>
              <p:nvPr/>
            </p:nvSpPr>
            <p:spPr>
              <a:xfrm>
                <a:off x="2821447" y="3729479"/>
                <a:ext cx="135664" cy="75778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1177" extrusionOk="0">
                    <a:moveTo>
                      <a:pt x="1151" y="74"/>
                    </a:moveTo>
                    <a:cubicBezTo>
                      <a:pt x="1372" y="295"/>
                      <a:pt x="2106" y="515"/>
                      <a:pt x="1739" y="882"/>
                    </a:cubicBezTo>
                    <a:cubicBezTo>
                      <a:pt x="1519" y="1103"/>
                      <a:pt x="1519" y="1176"/>
                      <a:pt x="1127" y="1176"/>
                    </a:cubicBezTo>
                    <a:cubicBezTo>
                      <a:pt x="809" y="1176"/>
                      <a:pt x="613" y="1103"/>
                      <a:pt x="368" y="980"/>
                    </a:cubicBezTo>
                    <a:cubicBezTo>
                      <a:pt x="0" y="784"/>
                      <a:pt x="294" y="393"/>
                      <a:pt x="515" y="197"/>
                    </a:cubicBezTo>
                    <a:cubicBezTo>
                      <a:pt x="613" y="148"/>
                      <a:pt x="760" y="1"/>
                      <a:pt x="858" y="1"/>
                    </a:cubicBezTo>
                    <a:cubicBezTo>
                      <a:pt x="980" y="1"/>
                      <a:pt x="1151" y="50"/>
                      <a:pt x="1151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0"/>
              <p:cNvSpPr/>
              <p:nvPr/>
            </p:nvSpPr>
            <p:spPr>
              <a:xfrm>
                <a:off x="2941276" y="3776802"/>
                <a:ext cx="116735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127" extrusionOk="0">
                    <a:moveTo>
                      <a:pt x="613" y="0"/>
                    </a:moveTo>
                    <a:cubicBezTo>
                      <a:pt x="417" y="74"/>
                      <a:pt x="1" y="539"/>
                      <a:pt x="98" y="686"/>
                    </a:cubicBezTo>
                    <a:cubicBezTo>
                      <a:pt x="172" y="857"/>
                      <a:pt x="613" y="1053"/>
                      <a:pt x="784" y="1102"/>
                    </a:cubicBezTo>
                    <a:cubicBezTo>
                      <a:pt x="1078" y="1127"/>
                      <a:pt x="1127" y="1102"/>
                      <a:pt x="1396" y="980"/>
                    </a:cubicBezTo>
                    <a:cubicBezTo>
                      <a:pt x="1813" y="784"/>
                      <a:pt x="1519" y="515"/>
                      <a:pt x="1274" y="368"/>
                    </a:cubicBezTo>
                    <a:cubicBezTo>
                      <a:pt x="1200" y="294"/>
                      <a:pt x="1054" y="196"/>
                      <a:pt x="956" y="147"/>
                    </a:cubicBezTo>
                    <a:cubicBezTo>
                      <a:pt x="882" y="49"/>
                      <a:pt x="662" y="49"/>
                      <a:pt x="6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0"/>
              <p:cNvSpPr/>
              <p:nvPr/>
            </p:nvSpPr>
            <p:spPr>
              <a:xfrm>
                <a:off x="2715784" y="3715315"/>
                <a:ext cx="86794" cy="71014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03" extrusionOk="0">
                    <a:moveTo>
                      <a:pt x="1348" y="343"/>
                    </a:moveTo>
                    <a:cubicBezTo>
                      <a:pt x="1323" y="515"/>
                      <a:pt x="1201" y="662"/>
                      <a:pt x="1176" y="833"/>
                    </a:cubicBezTo>
                    <a:cubicBezTo>
                      <a:pt x="1103" y="1102"/>
                      <a:pt x="735" y="1029"/>
                      <a:pt x="588" y="857"/>
                    </a:cubicBezTo>
                    <a:cubicBezTo>
                      <a:pt x="491" y="759"/>
                      <a:pt x="1" y="0"/>
                      <a:pt x="344" y="0"/>
                    </a:cubicBezTo>
                    <a:cubicBezTo>
                      <a:pt x="588" y="0"/>
                      <a:pt x="1348" y="123"/>
                      <a:pt x="1348" y="3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0"/>
              <p:cNvSpPr/>
              <p:nvPr/>
            </p:nvSpPr>
            <p:spPr>
              <a:xfrm>
                <a:off x="2862463" y="3847753"/>
                <a:ext cx="107270" cy="8833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72" extrusionOk="0">
                    <a:moveTo>
                      <a:pt x="1029" y="25"/>
                    </a:moveTo>
                    <a:cubicBezTo>
                      <a:pt x="1371" y="49"/>
                      <a:pt x="1665" y="319"/>
                      <a:pt x="1592" y="735"/>
                    </a:cubicBezTo>
                    <a:cubicBezTo>
                      <a:pt x="1518" y="980"/>
                      <a:pt x="1151" y="1127"/>
                      <a:pt x="833" y="1225"/>
                    </a:cubicBezTo>
                    <a:cubicBezTo>
                      <a:pt x="539" y="1274"/>
                      <a:pt x="392" y="1372"/>
                      <a:pt x="221" y="1127"/>
                    </a:cubicBezTo>
                    <a:cubicBezTo>
                      <a:pt x="0" y="857"/>
                      <a:pt x="25" y="417"/>
                      <a:pt x="294" y="294"/>
                    </a:cubicBezTo>
                    <a:lnTo>
                      <a:pt x="735" y="123"/>
                    </a:lnTo>
                    <a:cubicBezTo>
                      <a:pt x="857" y="0"/>
                      <a:pt x="906" y="74"/>
                      <a:pt x="1029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0"/>
              <p:cNvSpPr/>
              <p:nvPr/>
            </p:nvSpPr>
            <p:spPr>
              <a:xfrm>
                <a:off x="2958596" y="3841443"/>
                <a:ext cx="115189" cy="7886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225" extrusionOk="0">
                    <a:moveTo>
                      <a:pt x="564" y="245"/>
                    </a:moveTo>
                    <a:cubicBezTo>
                      <a:pt x="687" y="221"/>
                      <a:pt x="809" y="294"/>
                      <a:pt x="931" y="270"/>
                    </a:cubicBezTo>
                    <a:cubicBezTo>
                      <a:pt x="1176" y="221"/>
                      <a:pt x="1617" y="0"/>
                      <a:pt x="1715" y="294"/>
                    </a:cubicBezTo>
                    <a:cubicBezTo>
                      <a:pt x="1789" y="539"/>
                      <a:pt x="1740" y="784"/>
                      <a:pt x="1544" y="857"/>
                    </a:cubicBezTo>
                    <a:cubicBezTo>
                      <a:pt x="1127" y="980"/>
                      <a:pt x="589" y="1225"/>
                      <a:pt x="270" y="1029"/>
                    </a:cubicBezTo>
                    <a:cubicBezTo>
                      <a:pt x="1" y="882"/>
                      <a:pt x="368" y="294"/>
                      <a:pt x="564" y="24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0"/>
              <p:cNvSpPr/>
              <p:nvPr/>
            </p:nvSpPr>
            <p:spPr>
              <a:xfrm>
                <a:off x="2785196" y="3779956"/>
                <a:ext cx="91495" cy="94642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1470" extrusionOk="0">
                    <a:moveTo>
                      <a:pt x="343" y="25"/>
                    </a:moveTo>
                    <a:cubicBezTo>
                      <a:pt x="588" y="196"/>
                      <a:pt x="735" y="368"/>
                      <a:pt x="980" y="466"/>
                    </a:cubicBezTo>
                    <a:cubicBezTo>
                      <a:pt x="1176" y="515"/>
                      <a:pt x="1200" y="441"/>
                      <a:pt x="1347" y="613"/>
                    </a:cubicBezTo>
                    <a:cubicBezTo>
                      <a:pt x="1421" y="711"/>
                      <a:pt x="1347" y="1127"/>
                      <a:pt x="1323" y="1249"/>
                    </a:cubicBezTo>
                    <a:cubicBezTo>
                      <a:pt x="1249" y="1470"/>
                      <a:pt x="245" y="1445"/>
                      <a:pt x="123" y="1200"/>
                    </a:cubicBezTo>
                    <a:cubicBezTo>
                      <a:pt x="0" y="931"/>
                      <a:pt x="0" y="686"/>
                      <a:pt x="0" y="392"/>
                    </a:cubicBezTo>
                    <a:cubicBezTo>
                      <a:pt x="0" y="319"/>
                      <a:pt x="74" y="196"/>
                      <a:pt x="123" y="123"/>
                    </a:cubicBezTo>
                    <a:cubicBezTo>
                      <a:pt x="123" y="98"/>
                      <a:pt x="319" y="0"/>
                      <a:pt x="343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0"/>
              <p:cNvSpPr/>
              <p:nvPr/>
            </p:nvSpPr>
            <p:spPr>
              <a:xfrm>
                <a:off x="2837222" y="3937633"/>
                <a:ext cx="138819" cy="78869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225" extrusionOk="0">
                    <a:moveTo>
                      <a:pt x="1053" y="0"/>
                    </a:moveTo>
                    <a:cubicBezTo>
                      <a:pt x="1347" y="147"/>
                      <a:pt x="1347" y="196"/>
                      <a:pt x="1714" y="147"/>
                    </a:cubicBezTo>
                    <a:cubicBezTo>
                      <a:pt x="2155" y="123"/>
                      <a:pt x="2033" y="465"/>
                      <a:pt x="2008" y="710"/>
                    </a:cubicBezTo>
                    <a:cubicBezTo>
                      <a:pt x="1886" y="1225"/>
                      <a:pt x="613" y="1176"/>
                      <a:pt x="196" y="931"/>
                    </a:cubicBezTo>
                    <a:cubicBezTo>
                      <a:pt x="0" y="808"/>
                      <a:pt x="147" y="367"/>
                      <a:pt x="221" y="221"/>
                    </a:cubicBezTo>
                    <a:cubicBezTo>
                      <a:pt x="294" y="74"/>
                      <a:pt x="759" y="25"/>
                      <a:pt x="10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0"/>
              <p:cNvSpPr/>
              <p:nvPr/>
            </p:nvSpPr>
            <p:spPr>
              <a:xfrm>
                <a:off x="2726859" y="3879301"/>
                <a:ext cx="115125" cy="88333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372" extrusionOk="0">
                    <a:moveTo>
                      <a:pt x="1004" y="147"/>
                    </a:moveTo>
                    <a:cubicBezTo>
                      <a:pt x="1371" y="172"/>
                      <a:pt x="1788" y="196"/>
                      <a:pt x="1739" y="735"/>
                    </a:cubicBezTo>
                    <a:cubicBezTo>
                      <a:pt x="1714" y="1053"/>
                      <a:pt x="1616" y="1029"/>
                      <a:pt x="1347" y="1151"/>
                    </a:cubicBezTo>
                    <a:cubicBezTo>
                      <a:pt x="1151" y="1249"/>
                      <a:pt x="759" y="1371"/>
                      <a:pt x="612" y="1249"/>
                    </a:cubicBezTo>
                    <a:cubicBezTo>
                      <a:pt x="416" y="1102"/>
                      <a:pt x="0" y="612"/>
                      <a:pt x="245" y="367"/>
                    </a:cubicBezTo>
                    <a:cubicBezTo>
                      <a:pt x="294" y="294"/>
                      <a:pt x="931" y="0"/>
                      <a:pt x="1004" y="14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0"/>
              <p:cNvSpPr/>
              <p:nvPr/>
            </p:nvSpPr>
            <p:spPr>
              <a:xfrm>
                <a:off x="2979137" y="3928168"/>
                <a:ext cx="74174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127" extrusionOk="0">
                    <a:moveTo>
                      <a:pt x="612" y="0"/>
                    </a:moveTo>
                    <a:cubicBezTo>
                      <a:pt x="1053" y="0"/>
                      <a:pt x="1151" y="25"/>
                      <a:pt x="1151" y="514"/>
                    </a:cubicBezTo>
                    <a:cubicBezTo>
                      <a:pt x="1151" y="857"/>
                      <a:pt x="25" y="1127"/>
                      <a:pt x="25" y="735"/>
                    </a:cubicBezTo>
                    <a:cubicBezTo>
                      <a:pt x="25" y="563"/>
                      <a:pt x="0" y="221"/>
                      <a:pt x="74" y="123"/>
                    </a:cubicBezTo>
                    <a:cubicBezTo>
                      <a:pt x="196" y="49"/>
                      <a:pt x="417" y="0"/>
                      <a:pt x="6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0"/>
              <p:cNvSpPr/>
              <p:nvPr/>
            </p:nvSpPr>
            <p:spPr>
              <a:xfrm>
                <a:off x="2826147" y="4014893"/>
                <a:ext cx="113644" cy="662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1029" extrusionOk="0">
                    <a:moveTo>
                      <a:pt x="931" y="0"/>
                    </a:moveTo>
                    <a:cubicBezTo>
                      <a:pt x="1103" y="0"/>
                      <a:pt x="1764" y="294"/>
                      <a:pt x="1666" y="514"/>
                    </a:cubicBezTo>
                    <a:cubicBezTo>
                      <a:pt x="1593" y="710"/>
                      <a:pt x="1519" y="906"/>
                      <a:pt x="1274" y="906"/>
                    </a:cubicBezTo>
                    <a:cubicBezTo>
                      <a:pt x="809" y="906"/>
                      <a:pt x="1" y="1029"/>
                      <a:pt x="221" y="343"/>
                    </a:cubicBezTo>
                    <a:cubicBezTo>
                      <a:pt x="319" y="25"/>
                      <a:pt x="613" y="0"/>
                      <a:pt x="9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0"/>
              <p:cNvSpPr/>
              <p:nvPr/>
            </p:nvSpPr>
            <p:spPr>
              <a:xfrm>
                <a:off x="2934965" y="3994355"/>
                <a:ext cx="104115" cy="102561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593" extrusionOk="0">
                    <a:moveTo>
                      <a:pt x="686" y="1"/>
                    </a:moveTo>
                    <a:cubicBezTo>
                      <a:pt x="931" y="123"/>
                      <a:pt x="1225" y="246"/>
                      <a:pt x="1445" y="368"/>
                    </a:cubicBezTo>
                    <a:cubicBezTo>
                      <a:pt x="1617" y="490"/>
                      <a:pt x="1568" y="539"/>
                      <a:pt x="1494" y="735"/>
                    </a:cubicBezTo>
                    <a:cubicBezTo>
                      <a:pt x="1445" y="931"/>
                      <a:pt x="1200" y="1445"/>
                      <a:pt x="931" y="1543"/>
                    </a:cubicBezTo>
                    <a:cubicBezTo>
                      <a:pt x="711" y="1592"/>
                      <a:pt x="1" y="1054"/>
                      <a:pt x="99" y="809"/>
                    </a:cubicBezTo>
                    <a:cubicBezTo>
                      <a:pt x="148" y="588"/>
                      <a:pt x="368" y="172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0"/>
              <p:cNvSpPr/>
              <p:nvPr/>
            </p:nvSpPr>
            <p:spPr>
              <a:xfrm>
                <a:off x="2923955" y="4100364"/>
                <a:ext cx="129354" cy="86788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348" extrusionOk="0">
                    <a:moveTo>
                      <a:pt x="980" y="1348"/>
                    </a:moveTo>
                    <a:cubicBezTo>
                      <a:pt x="784" y="1274"/>
                      <a:pt x="563" y="1152"/>
                      <a:pt x="416" y="1127"/>
                    </a:cubicBezTo>
                    <a:cubicBezTo>
                      <a:pt x="0" y="1078"/>
                      <a:pt x="490" y="1"/>
                      <a:pt x="882" y="1"/>
                    </a:cubicBezTo>
                    <a:cubicBezTo>
                      <a:pt x="1176" y="1"/>
                      <a:pt x="1298" y="99"/>
                      <a:pt x="1543" y="295"/>
                    </a:cubicBezTo>
                    <a:cubicBezTo>
                      <a:pt x="1665" y="417"/>
                      <a:pt x="1984" y="662"/>
                      <a:pt x="2008" y="76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0"/>
              <p:cNvSpPr/>
              <p:nvPr/>
            </p:nvSpPr>
            <p:spPr>
              <a:xfrm>
                <a:off x="2715784" y="4084235"/>
                <a:ext cx="116735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1127" extrusionOk="0">
                    <a:moveTo>
                      <a:pt x="613" y="1"/>
                    </a:moveTo>
                    <a:cubicBezTo>
                      <a:pt x="442" y="74"/>
                      <a:pt x="1" y="539"/>
                      <a:pt x="99" y="686"/>
                    </a:cubicBezTo>
                    <a:cubicBezTo>
                      <a:pt x="197" y="858"/>
                      <a:pt x="613" y="1053"/>
                      <a:pt x="809" y="1102"/>
                    </a:cubicBezTo>
                    <a:cubicBezTo>
                      <a:pt x="1078" y="1127"/>
                      <a:pt x="1127" y="1102"/>
                      <a:pt x="1421" y="980"/>
                    </a:cubicBezTo>
                    <a:cubicBezTo>
                      <a:pt x="1813" y="784"/>
                      <a:pt x="1543" y="515"/>
                      <a:pt x="1299" y="368"/>
                    </a:cubicBezTo>
                    <a:cubicBezTo>
                      <a:pt x="1201" y="294"/>
                      <a:pt x="1078" y="196"/>
                      <a:pt x="956" y="147"/>
                    </a:cubicBezTo>
                    <a:cubicBezTo>
                      <a:pt x="907" y="49"/>
                      <a:pt x="686" y="49"/>
                      <a:pt x="6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0"/>
              <p:cNvSpPr/>
              <p:nvPr/>
            </p:nvSpPr>
            <p:spPr>
              <a:xfrm>
                <a:off x="2726859" y="3504071"/>
                <a:ext cx="96195" cy="115116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788" extrusionOk="0">
                    <a:moveTo>
                      <a:pt x="123" y="392"/>
                    </a:moveTo>
                    <a:cubicBezTo>
                      <a:pt x="49" y="686"/>
                      <a:pt x="25" y="882"/>
                      <a:pt x="0" y="1126"/>
                    </a:cubicBezTo>
                    <a:cubicBezTo>
                      <a:pt x="0" y="1249"/>
                      <a:pt x="514" y="1788"/>
                      <a:pt x="637" y="1714"/>
                    </a:cubicBezTo>
                    <a:cubicBezTo>
                      <a:pt x="906" y="1592"/>
                      <a:pt x="1127" y="1322"/>
                      <a:pt x="1396" y="1175"/>
                    </a:cubicBezTo>
                    <a:cubicBezTo>
                      <a:pt x="1494" y="1102"/>
                      <a:pt x="1274" y="710"/>
                      <a:pt x="1225" y="588"/>
                    </a:cubicBezTo>
                    <a:cubicBezTo>
                      <a:pt x="1102" y="269"/>
                      <a:pt x="1053" y="0"/>
                      <a:pt x="735" y="122"/>
                    </a:cubicBezTo>
                    <a:cubicBezTo>
                      <a:pt x="612" y="147"/>
                      <a:pt x="539" y="147"/>
                      <a:pt x="392" y="220"/>
                    </a:cubicBezTo>
                    <a:cubicBezTo>
                      <a:pt x="245" y="269"/>
                      <a:pt x="196" y="367"/>
                      <a:pt x="123" y="39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0"/>
              <p:cNvSpPr/>
              <p:nvPr/>
            </p:nvSpPr>
            <p:spPr>
              <a:xfrm>
                <a:off x="2640126" y="3566748"/>
                <a:ext cx="115125" cy="96187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494" extrusionOk="0">
                    <a:moveTo>
                      <a:pt x="882" y="98"/>
                    </a:moveTo>
                    <a:cubicBezTo>
                      <a:pt x="980" y="171"/>
                      <a:pt x="980" y="343"/>
                      <a:pt x="1102" y="416"/>
                    </a:cubicBezTo>
                    <a:cubicBezTo>
                      <a:pt x="1298" y="612"/>
                      <a:pt x="1788" y="906"/>
                      <a:pt x="1543" y="1151"/>
                    </a:cubicBezTo>
                    <a:cubicBezTo>
                      <a:pt x="1372" y="1347"/>
                      <a:pt x="1127" y="1494"/>
                      <a:pt x="906" y="1322"/>
                    </a:cubicBezTo>
                    <a:cubicBezTo>
                      <a:pt x="564" y="1029"/>
                      <a:pt x="0" y="637"/>
                      <a:pt x="0" y="245"/>
                    </a:cubicBezTo>
                    <a:cubicBezTo>
                      <a:pt x="0" y="171"/>
                      <a:pt x="0" y="147"/>
                      <a:pt x="25" y="122"/>
                    </a:cubicBezTo>
                    <a:lnTo>
                      <a:pt x="245" y="0"/>
                    </a:lnTo>
                    <a:cubicBezTo>
                      <a:pt x="417" y="0"/>
                      <a:pt x="759" y="0"/>
                      <a:pt x="882" y="9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0"/>
              <p:cNvSpPr/>
              <p:nvPr/>
            </p:nvSpPr>
            <p:spPr>
              <a:xfrm>
                <a:off x="2826147" y="4081080"/>
                <a:ext cx="115189" cy="7416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52" extrusionOk="0">
                    <a:moveTo>
                      <a:pt x="956" y="1"/>
                    </a:moveTo>
                    <a:cubicBezTo>
                      <a:pt x="1666" y="1"/>
                      <a:pt x="1789" y="50"/>
                      <a:pt x="1789" y="539"/>
                    </a:cubicBezTo>
                    <a:cubicBezTo>
                      <a:pt x="1789" y="858"/>
                      <a:pt x="74" y="1151"/>
                      <a:pt x="74" y="735"/>
                    </a:cubicBezTo>
                    <a:cubicBezTo>
                      <a:pt x="74" y="588"/>
                      <a:pt x="1" y="221"/>
                      <a:pt x="172" y="123"/>
                    </a:cubicBezTo>
                    <a:cubicBezTo>
                      <a:pt x="368" y="74"/>
                      <a:pt x="687" y="1"/>
                      <a:pt x="9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0"/>
              <p:cNvSpPr/>
              <p:nvPr/>
            </p:nvSpPr>
            <p:spPr>
              <a:xfrm>
                <a:off x="2813591" y="4142567"/>
                <a:ext cx="126199" cy="107261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1666" extrusionOk="0">
                    <a:moveTo>
                      <a:pt x="1788" y="74"/>
                    </a:moveTo>
                    <a:cubicBezTo>
                      <a:pt x="1543" y="1"/>
                      <a:pt x="441" y="123"/>
                      <a:pt x="318" y="319"/>
                    </a:cubicBezTo>
                    <a:cubicBezTo>
                      <a:pt x="269" y="441"/>
                      <a:pt x="0" y="882"/>
                      <a:pt x="73" y="1078"/>
                    </a:cubicBezTo>
                    <a:cubicBezTo>
                      <a:pt x="171" y="1200"/>
                      <a:pt x="563" y="1445"/>
                      <a:pt x="735" y="1470"/>
                    </a:cubicBezTo>
                    <a:cubicBezTo>
                      <a:pt x="980" y="1494"/>
                      <a:pt x="980" y="1666"/>
                      <a:pt x="1249" y="1470"/>
                    </a:cubicBezTo>
                    <a:cubicBezTo>
                      <a:pt x="1494" y="1323"/>
                      <a:pt x="1739" y="1005"/>
                      <a:pt x="1837" y="809"/>
                    </a:cubicBezTo>
                    <a:cubicBezTo>
                      <a:pt x="1910" y="588"/>
                      <a:pt x="1959" y="123"/>
                      <a:pt x="1788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0"/>
              <p:cNvSpPr/>
              <p:nvPr/>
            </p:nvSpPr>
            <p:spPr>
              <a:xfrm>
                <a:off x="2718939" y="3970726"/>
                <a:ext cx="115189" cy="118271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837" extrusionOk="0">
                    <a:moveTo>
                      <a:pt x="1470" y="49"/>
                    </a:moveTo>
                    <a:cubicBezTo>
                      <a:pt x="1519" y="196"/>
                      <a:pt x="1641" y="417"/>
                      <a:pt x="1666" y="564"/>
                    </a:cubicBezTo>
                    <a:cubicBezTo>
                      <a:pt x="1739" y="808"/>
                      <a:pt x="1788" y="857"/>
                      <a:pt x="1715" y="1102"/>
                    </a:cubicBezTo>
                    <a:cubicBezTo>
                      <a:pt x="1666" y="1200"/>
                      <a:pt x="1470" y="1568"/>
                      <a:pt x="1372" y="1641"/>
                    </a:cubicBezTo>
                    <a:cubicBezTo>
                      <a:pt x="1176" y="1690"/>
                      <a:pt x="1348" y="1837"/>
                      <a:pt x="1103" y="1764"/>
                    </a:cubicBezTo>
                    <a:lnTo>
                      <a:pt x="295" y="1445"/>
                    </a:lnTo>
                    <a:cubicBezTo>
                      <a:pt x="1" y="1323"/>
                      <a:pt x="197" y="1102"/>
                      <a:pt x="295" y="857"/>
                    </a:cubicBezTo>
                    <a:cubicBezTo>
                      <a:pt x="368" y="735"/>
                      <a:pt x="393" y="343"/>
                      <a:pt x="417" y="319"/>
                    </a:cubicBezTo>
                    <a:cubicBezTo>
                      <a:pt x="490" y="172"/>
                      <a:pt x="1348" y="0"/>
                      <a:pt x="1470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0"/>
              <p:cNvSpPr/>
              <p:nvPr/>
            </p:nvSpPr>
            <p:spPr>
              <a:xfrm>
                <a:off x="2920800" y="3362169"/>
                <a:ext cx="93040" cy="63095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980" extrusionOk="0">
                    <a:moveTo>
                      <a:pt x="1445" y="0"/>
                    </a:moveTo>
                    <a:lnTo>
                      <a:pt x="1445" y="147"/>
                    </a:lnTo>
                    <a:cubicBezTo>
                      <a:pt x="1445" y="269"/>
                      <a:pt x="1396" y="686"/>
                      <a:pt x="1298" y="759"/>
                    </a:cubicBezTo>
                    <a:cubicBezTo>
                      <a:pt x="1176" y="882"/>
                      <a:pt x="1347" y="980"/>
                      <a:pt x="1078" y="980"/>
                    </a:cubicBezTo>
                    <a:lnTo>
                      <a:pt x="221" y="980"/>
                    </a:lnTo>
                    <a:cubicBezTo>
                      <a:pt x="98" y="980"/>
                      <a:pt x="49" y="931"/>
                      <a:pt x="0" y="8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0"/>
              <p:cNvSpPr/>
              <p:nvPr/>
            </p:nvSpPr>
            <p:spPr>
              <a:xfrm>
                <a:off x="3012233" y="4019417"/>
                <a:ext cx="115189" cy="111961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739" extrusionOk="0">
                    <a:moveTo>
                      <a:pt x="1470" y="24"/>
                    </a:moveTo>
                    <a:cubicBezTo>
                      <a:pt x="1519" y="171"/>
                      <a:pt x="1641" y="392"/>
                      <a:pt x="1666" y="539"/>
                    </a:cubicBezTo>
                    <a:cubicBezTo>
                      <a:pt x="1739" y="784"/>
                      <a:pt x="1788" y="857"/>
                      <a:pt x="1715" y="1102"/>
                    </a:cubicBezTo>
                    <a:cubicBezTo>
                      <a:pt x="1666" y="1151"/>
                      <a:pt x="1543" y="1396"/>
                      <a:pt x="1470" y="1518"/>
                    </a:cubicBezTo>
                    <a:lnTo>
                      <a:pt x="1127" y="1739"/>
                    </a:lnTo>
                    <a:lnTo>
                      <a:pt x="1102" y="1739"/>
                    </a:lnTo>
                    <a:lnTo>
                      <a:pt x="294" y="1420"/>
                    </a:lnTo>
                    <a:cubicBezTo>
                      <a:pt x="0" y="1298"/>
                      <a:pt x="196" y="1102"/>
                      <a:pt x="294" y="857"/>
                    </a:cubicBezTo>
                    <a:cubicBezTo>
                      <a:pt x="368" y="735"/>
                      <a:pt x="392" y="318"/>
                      <a:pt x="417" y="294"/>
                    </a:cubicBezTo>
                    <a:cubicBezTo>
                      <a:pt x="490" y="147"/>
                      <a:pt x="1347" y="0"/>
                      <a:pt x="1470" y="2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0"/>
              <p:cNvSpPr/>
              <p:nvPr/>
            </p:nvSpPr>
            <p:spPr>
              <a:xfrm>
                <a:off x="2644827" y="3699541"/>
                <a:ext cx="83639" cy="93097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446" extrusionOk="0">
                    <a:moveTo>
                      <a:pt x="809" y="0"/>
                    </a:moveTo>
                    <a:cubicBezTo>
                      <a:pt x="907" y="98"/>
                      <a:pt x="1054" y="245"/>
                      <a:pt x="1103" y="368"/>
                    </a:cubicBezTo>
                    <a:cubicBezTo>
                      <a:pt x="1225" y="539"/>
                      <a:pt x="1299" y="539"/>
                      <a:pt x="1299" y="784"/>
                    </a:cubicBezTo>
                    <a:cubicBezTo>
                      <a:pt x="1299" y="882"/>
                      <a:pt x="1225" y="1225"/>
                      <a:pt x="1176" y="1274"/>
                    </a:cubicBezTo>
                    <a:cubicBezTo>
                      <a:pt x="1054" y="1372"/>
                      <a:pt x="1201" y="1445"/>
                      <a:pt x="980" y="1445"/>
                    </a:cubicBezTo>
                    <a:lnTo>
                      <a:pt x="295" y="1445"/>
                    </a:lnTo>
                    <a:cubicBezTo>
                      <a:pt x="1" y="1445"/>
                      <a:pt x="123" y="1225"/>
                      <a:pt x="123" y="980"/>
                    </a:cubicBezTo>
                    <a:cubicBezTo>
                      <a:pt x="123" y="858"/>
                      <a:pt x="50" y="539"/>
                      <a:pt x="74" y="515"/>
                    </a:cubicBezTo>
                    <a:cubicBezTo>
                      <a:pt x="74" y="368"/>
                      <a:pt x="686" y="0"/>
                      <a:pt x="8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0"/>
              <p:cNvSpPr/>
              <p:nvPr/>
            </p:nvSpPr>
            <p:spPr>
              <a:xfrm>
                <a:off x="2682688" y="3792576"/>
                <a:ext cx="94650" cy="96252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495" extrusionOk="0">
                    <a:moveTo>
                      <a:pt x="466" y="74"/>
                    </a:moveTo>
                    <a:cubicBezTo>
                      <a:pt x="319" y="294"/>
                      <a:pt x="147" y="490"/>
                      <a:pt x="74" y="686"/>
                    </a:cubicBezTo>
                    <a:cubicBezTo>
                      <a:pt x="1" y="808"/>
                      <a:pt x="270" y="1494"/>
                      <a:pt x="392" y="1494"/>
                    </a:cubicBezTo>
                    <a:cubicBezTo>
                      <a:pt x="686" y="1494"/>
                      <a:pt x="1005" y="1347"/>
                      <a:pt x="1323" y="1274"/>
                    </a:cubicBezTo>
                    <a:cubicBezTo>
                      <a:pt x="1396" y="1274"/>
                      <a:pt x="1372" y="808"/>
                      <a:pt x="1372" y="661"/>
                    </a:cubicBezTo>
                    <a:cubicBezTo>
                      <a:pt x="1372" y="319"/>
                      <a:pt x="1470" y="74"/>
                      <a:pt x="1127" y="49"/>
                    </a:cubicBezTo>
                    <a:cubicBezTo>
                      <a:pt x="1005" y="25"/>
                      <a:pt x="956" y="0"/>
                      <a:pt x="809" y="0"/>
                    </a:cubicBezTo>
                    <a:cubicBezTo>
                      <a:pt x="613" y="25"/>
                      <a:pt x="588" y="123"/>
                      <a:pt x="466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0"/>
              <p:cNvSpPr/>
              <p:nvPr/>
            </p:nvSpPr>
            <p:spPr>
              <a:xfrm>
                <a:off x="2507677" y="3674302"/>
                <a:ext cx="126199" cy="121490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1887" extrusionOk="0">
                    <a:moveTo>
                      <a:pt x="1959" y="1176"/>
                    </a:moveTo>
                    <a:cubicBezTo>
                      <a:pt x="1763" y="1274"/>
                      <a:pt x="1396" y="1519"/>
                      <a:pt x="1323" y="1617"/>
                    </a:cubicBezTo>
                    <a:cubicBezTo>
                      <a:pt x="1102" y="1886"/>
                      <a:pt x="490" y="1421"/>
                      <a:pt x="294" y="1299"/>
                    </a:cubicBezTo>
                    <a:cubicBezTo>
                      <a:pt x="245" y="1274"/>
                      <a:pt x="0" y="613"/>
                      <a:pt x="98" y="515"/>
                    </a:cubicBezTo>
                    <a:cubicBezTo>
                      <a:pt x="123" y="490"/>
                      <a:pt x="539" y="172"/>
                      <a:pt x="613" y="148"/>
                    </a:cubicBezTo>
                    <a:cubicBezTo>
                      <a:pt x="710" y="74"/>
                      <a:pt x="857" y="1"/>
                      <a:pt x="1004" y="123"/>
                    </a:cubicBezTo>
                    <a:cubicBezTo>
                      <a:pt x="1225" y="319"/>
                      <a:pt x="1470" y="539"/>
                      <a:pt x="1690" y="686"/>
                    </a:cubicBezTo>
                    <a:cubicBezTo>
                      <a:pt x="1959" y="858"/>
                      <a:pt x="1886" y="980"/>
                      <a:pt x="1959" y="11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0"/>
              <p:cNvSpPr/>
              <p:nvPr/>
            </p:nvSpPr>
            <p:spPr>
              <a:xfrm>
                <a:off x="2537618" y="3871382"/>
                <a:ext cx="141974" cy="9148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421" extrusionOk="0">
                    <a:moveTo>
                      <a:pt x="1837" y="270"/>
                    </a:moveTo>
                    <a:cubicBezTo>
                      <a:pt x="2205" y="613"/>
                      <a:pt x="2156" y="1029"/>
                      <a:pt x="1715" y="1250"/>
                    </a:cubicBezTo>
                    <a:cubicBezTo>
                      <a:pt x="1347" y="1396"/>
                      <a:pt x="1298" y="1421"/>
                      <a:pt x="980" y="1250"/>
                    </a:cubicBezTo>
                    <a:cubicBezTo>
                      <a:pt x="735" y="1127"/>
                      <a:pt x="539" y="686"/>
                      <a:pt x="368" y="515"/>
                    </a:cubicBezTo>
                    <a:cubicBezTo>
                      <a:pt x="1" y="74"/>
                      <a:pt x="1788" y="1"/>
                      <a:pt x="1837" y="27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0"/>
              <p:cNvSpPr/>
              <p:nvPr/>
            </p:nvSpPr>
            <p:spPr>
              <a:xfrm>
                <a:off x="2581790" y="3620735"/>
                <a:ext cx="110425" cy="104107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17" extrusionOk="0">
                    <a:moveTo>
                      <a:pt x="1543" y="833"/>
                    </a:moveTo>
                    <a:cubicBezTo>
                      <a:pt x="1445" y="955"/>
                      <a:pt x="1029" y="1273"/>
                      <a:pt x="1029" y="1322"/>
                    </a:cubicBezTo>
                    <a:cubicBezTo>
                      <a:pt x="931" y="1616"/>
                      <a:pt x="417" y="1053"/>
                      <a:pt x="343" y="1029"/>
                    </a:cubicBezTo>
                    <a:cubicBezTo>
                      <a:pt x="172" y="882"/>
                      <a:pt x="74" y="882"/>
                      <a:pt x="49" y="563"/>
                    </a:cubicBezTo>
                    <a:cubicBezTo>
                      <a:pt x="0" y="416"/>
                      <a:pt x="123" y="220"/>
                      <a:pt x="221" y="123"/>
                    </a:cubicBezTo>
                    <a:cubicBezTo>
                      <a:pt x="294" y="49"/>
                      <a:pt x="1053" y="0"/>
                      <a:pt x="1176" y="123"/>
                    </a:cubicBezTo>
                    <a:cubicBezTo>
                      <a:pt x="1225" y="172"/>
                      <a:pt x="1714" y="661"/>
                      <a:pt x="1543" y="83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0"/>
              <p:cNvSpPr/>
              <p:nvPr/>
            </p:nvSpPr>
            <p:spPr>
              <a:xfrm>
                <a:off x="2584945" y="3784656"/>
                <a:ext cx="104115" cy="89942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397" extrusionOk="0">
                    <a:moveTo>
                      <a:pt x="319" y="50"/>
                    </a:moveTo>
                    <a:cubicBezTo>
                      <a:pt x="759" y="148"/>
                      <a:pt x="1151" y="50"/>
                      <a:pt x="1298" y="417"/>
                    </a:cubicBezTo>
                    <a:cubicBezTo>
                      <a:pt x="1396" y="613"/>
                      <a:pt x="1616" y="1005"/>
                      <a:pt x="1396" y="1176"/>
                    </a:cubicBezTo>
                    <a:cubicBezTo>
                      <a:pt x="1298" y="1250"/>
                      <a:pt x="906" y="1397"/>
                      <a:pt x="759" y="1397"/>
                    </a:cubicBezTo>
                    <a:cubicBezTo>
                      <a:pt x="612" y="1397"/>
                      <a:pt x="441" y="1397"/>
                      <a:pt x="417" y="1250"/>
                    </a:cubicBezTo>
                    <a:cubicBezTo>
                      <a:pt x="392" y="1152"/>
                      <a:pt x="294" y="1078"/>
                      <a:pt x="245" y="1029"/>
                    </a:cubicBezTo>
                    <a:cubicBezTo>
                      <a:pt x="147" y="882"/>
                      <a:pt x="25" y="540"/>
                      <a:pt x="25" y="368"/>
                    </a:cubicBezTo>
                    <a:cubicBezTo>
                      <a:pt x="0" y="197"/>
                      <a:pt x="294" y="1"/>
                      <a:pt x="319" y="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0"/>
              <p:cNvSpPr/>
              <p:nvPr/>
            </p:nvSpPr>
            <p:spPr>
              <a:xfrm>
                <a:off x="2676378" y="3923404"/>
                <a:ext cx="71019" cy="69469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9" extrusionOk="0">
                    <a:moveTo>
                      <a:pt x="1054" y="368"/>
                    </a:moveTo>
                    <a:cubicBezTo>
                      <a:pt x="956" y="246"/>
                      <a:pt x="417" y="1"/>
                      <a:pt x="319" y="74"/>
                    </a:cubicBezTo>
                    <a:cubicBezTo>
                      <a:pt x="245" y="123"/>
                      <a:pt x="1" y="344"/>
                      <a:pt x="50" y="466"/>
                    </a:cubicBezTo>
                    <a:cubicBezTo>
                      <a:pt x="50" y="564"/>
                      <a:pt x="196" y="858"/>
                      <a:pt x="245" y="907"/>
                    </a:cubicBezTo>
                    <a:cubicBezTo>
                      <a:pt x="343" y="980"/>
                      <a:pt x="319" y="1078"/>
                      <a:pt x="490" y="1054"/>
                    </a:cubicBezTo>
                    <a:cubicBezTo>
                      <a:pt x="662" y="1029"/>
                      <a:pt x="833" y="931"/>
                      <a:pt x="931" y="809"/>
                    </a:cubicBezTo>
                    <a:cubicBezTo>
                      <a:pt x="980" y="735"/>
                      <a:pt x="1103" y="466"/>
                      <a:pt x="1054" y="3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0"/>
              <p:cNvSpPr/>
              <p:nvPr/>
            </p:nvSpPr>
            <p:spPr>
              <a:xfrm>
                <a:off x="2506557" y="3871009"/>
                <a:ext cx="55244" cy="75714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176" extrusionOk="0">
                    <a:moveTo>
                      <a:pt x="74" y="74"/>
                    </a:moveTo>
                    <a:cubicBezTo>
                      <a:pt x="172" y="245"/>
                      <a:pt x="368" y="441"/>
                      <a:pt x="490" y="539"/>
                    </a:cubicBezTo>
                    <a:cubicBezTo>
                      <a:pt x="857" y="735"/>
                      <a:pt x="539" y="931"/>
                      <a:pt x="245" y="1102"/>
                    </a:cubicBezTo>
                    <a:cubicBezTo>
                      <a:pt x="196" y="1151"/>
                      <a:pt x="98" y="1176"/>
                      <a:pt x="0" y="1151"/>
                    </a:cubicBezTo>
                    <a:lnTo>
                      <a:pt x="0" y="0"/>
                    </a:lnTo>
                    <a:cubicBezTo>
                      <a:pt x="49" y="49"/>
                      <a:pt x="74" y="49"/>
                      <a:pt x="74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0"/>
              <p:cNvSpPr/>
              <p:nvPr/>
            </p:nvSpPr>
            <p:spPr>
              <a:xfrm>
                <a:off x="2505653" y="3620795"/>
                <a:ext cx="74174" cy="5994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931" extrusionOk="0">
                    <a:moveTo>
                      <a:pt x="1053" y="245"/>
                    </a:moveTo>
                    <a:cubicBezTo>
                      <a:pt x="931" y="319"/>
                      <a:pt x="759" y="563"/>
                      <a:pt x="735" y="661"/>
                    </a:cubicBezTo>
                    <a:cubicBezTo>
                      <a:pt x="686" y="784"/>
                      <a:pt x="612" y="931"/>
                      <a:pt x="417" y="906"/>
                    </a:cubicBezTo>
                    <a:cubicBezTo>
                      <a:pt x="294" y="882"/>
                      <a:pt x="147" y="808"/>
                      <a:pt x="0" y="759"/>
                    </a:cubicBezTo>
                    <a:lnTo>
                      <a:pt x="0" y="612"/>
                    </a:lnTo>
                    <a:lnTo>
                      <a:pt x="1053" y="0"/>
                    </a:lnTo>
                    <a:cubicBezTo>
                      <a:pt x="1127" y="74"/>
                      <a:pt x="1151" y="196"/>
                      <a:pt x="1053" y="24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0"/>
              <p:cNvSpPr/>
              <p:nvPr/>
            </p:nvSpPr>
            <p:spPr>
              <a:xfrm>
                <a:off x="2513988" y="3939178"/>
                <a:ext cx="118280" cy="77323"/>
              </a:xfrm>
              <a:custGeom>
                <a:avLst/>
                <a:gdLst/>
                <a:ahLst/>
                <a:cxnLst/>
                <a:rect l="l" t="t" r="r" b="b"/>
                <a:pathLst>
                  <a:path w="1837" h="1201" extrusionOk="0">
                    <a:moveTo>
                      <a:pt x="882" y="99"/>
                    </a:moveTo>
                    <a:cubicBezTo>
                      <a:pt x="1102" y="319"/>
                      <a:pt x="1837" y="539"/>
                      <a:pt x="1470" y="907"/>
                    </a:cubicBezTo>
                    <a:cubicBezTo>
                      <a:pt x="1249" y="1103"/>
                      <a:pt x="1249" y="1201"/>
                      <a:pt x="857" y="1201"/>
                    </a:cubicBezTo>
                    <a:cubicBezTo>
                      <a:pt x="539" y="1201"/>
                      <a:pt x="319" y="1152"/>
                      <a:pt x="74" y="980"/>
                    </a:cubicBezTo>
                    <a:cubicBezTo>
                      <a:pt x="49" y="956"/>
                      <a:pt x="25" y="956"/>
                      <a:pt x="0" y="931"/>
                    </a:cubicBezTo>
                    <a:lnTo>
                      <a:pt x="0" y="539"/>
                    </a:lnTo>
                    <a:cubicBezTo>
                      <a:pt x="49" y="417"/>
                      <a:pt x="147" y="319"/>
                      <a:pt x="245" y="221"/>
                    </a:cubicBezTo>
                    <a:cubicBezTo>
                      <a:pt x="319" y="172"/>
                      <a:pt x="490" y="1"/>
                      <a:pt x="564" y="1"/>
                    </a:cubicBezTo>
                    <a:cubicBezTo>
                      <a:pt x="686" y="1"/>
                      <a:pt x="882" y="50"/>
                      <a:pt x="882" y="9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0"/>
              <p:cNvSpPr/>
              <p:nvPr/>
            </p:nvSpPr>
            <p:spPr>
              <a:xfrm>
                <a:off x="2616495" y="3984891"/>
                <a:ext cx="115125" cy="72623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128" extrusionOk="0">
                    <a:moveTo>
                      <a:pt x="612" y="1"/>
                    </a:moveTo>
                    <a:cubicBezTo>
                      <a:pt x="416" y="99"/>
                      <a:pt x="0" y="564"/>
                      <a:pt x="73" y="711"/>
                    </a:cubicBezTo>
                    <a:cubicBezTo>
                      <a:pt x="171" y="858"/>
                      <a:pt x="612" y="1078"/>
                      <a:pt x="784" y="1103"/>
                    </a:cubicBezTo>
                    <a:cubicBezTo>
                      <a:pt x="1053" y="1127"/>
                      <a:pt x="1126" y="1103"/>
                      <a:pt x="1396" y="980"/>
                    </a:cubicBezTo>
                    <a:cubicBezTo>
                      <a:pt x="1788" y="809"/>
                      <a:pt x="1518" y="515"/>
                      <a:pt x="1273" y="368"/>
                    </a:cubicBezTo>
                    <a:cubicBezTo>
                      <a:pt x="1175" y="319"/>
                      <a:pt x="1053" y="221"/>
                      <a:pt x="931" y="148"/>
                    </a:cubicBezTo>
                    <a:cubicBezTo>
                      <a:pt x="857" y="74"/>
                      <a:pt x="661" y="74"/>
                      <a:pt x="6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0"/>
              <p:cNvSpPr/>
              <p:nvPr/>
            </p:nvSpPr>
            <p:spPr>
              <a:xfrm>
                <a:off x="2534463" y="4057451"/>
                <a:ext cx="108879" cy="86788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348" extrusionOk="0">
                    <a:moveTo>
                      <a:pt x="1054" y="0"/>
                    </a:moveTo>
                    <a:cubicBezTo>
                      <a:pt x="1396" y="49"/>
                      <a:pt x="1690" y="319"/>
                      <a:pt x="1592" y="710"/>
                    </a:cubicBezTo>
                    <a:cubicBezTo>
                      <a:pt x="1543" y="955"/>
                      <a:pt x="1176" y="1102"/>
                      <a:pt x="833" y="1200"/>
                    </a:cubicBezTo>
                    <a:cubicBezTo>
                      <a:pt x="564" y="1274"/>
                      <a:pt x="417" y="1347"/>
                      <a:pt x="221" y="1102"/>
                    </a:cubicBezTo>
                    <a:cubicBezTo>
                      <a:pt x="1" y="833"/>
                      <a:pt x="50" y="392"/>
                      <a:pt x="319" y="294"/>
                    </a:cubicBezTo>
                    <a:lnTo>
                      <a:pt x="735" y="98"/>
                    </a:lnTo>
                    <a:cubicBezTo>
                      <a:pt x="858" y="0"/>
                      <a:pt x="931" y="98"/>
                      <a:pt x="10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0"/>
              <p:cNvSpPr/>
              <p:nvPr/>
            </p:nvSpPr>
            <p:spPr>
              <a:xfrm>
                <a:off x="2633816" y="4051142"/>
                <a:ext cx="96259" cy="78869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225" extrusionOk="0">
                    <a:moveTo>
                      <a:pt x="490" y="270"/>
                    </a:moveTo>
                    <a:cubicBezTo>
                      <a:pt x="613" y="221"/>
                      <a:pt x="711" y="319"/>
                      <a:pt x="784" y="294"/>
                    </a:cubicBezTo>
                    <a:cubicBezTo>
                      <a:pt x="1004" y="221"/>
                      <a:pt x="1396" y="0"/>
                      <a:pt x="1470" y="319"/>
                    </a:cubicBezTo>
                    <a:cubicBezTo>
                      <a:pt x="1494" y="563"/>
                      <a:pt x="1494" y="808"/>
                      <a:pt x="1274" y="882"/>
                    </a:cubicBezTo>
                    <a:cubicBezTo>
                      <a:pt x="955" y="1004"/>
                      <a:pt x="466" y="1225"/>
                      <a:pt x="172" y="1053"/>
                    </a:cubicBezTo>
                    <a:cubicBezTo>
                      <a:pt x="0" y="882"/>
                      <a:pt x="343" y="319"/>
                      <a:pt x="490" y="27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0"/>
              <p:cNvSpPr/>
              <p:nvPr/>
            </p:nvSpPr>
            <p:spPr>
              <a:xfrm>
                <a:off x="2507677" y="4150486"/>
                <a:ext cx="102569" cy="85178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1323" extrusionOk="0">
                    <a:moveTo>
                      <a:pt x="882" y="73"/>
                    </a:moveTo>
                    <a:cubicBezTo>
                      <a:pt x="1029" y="245"/>
                      <a:pt x="1029" y="269"/>
                      <a:pt x="1274" y="318"/>
                    </a:cubicBezTo>
                    <a:cubicBezTo>
                      <a:pt x="1592" y="343"/>
                      <a:pt x="1470" y="637"/>
                      <a:pt x="1372" y="857"/>
                    </a:cubicBezTo>
                    <a:cubicBezTo>
                      <a:pt x="1225" y="1322"/>
                      <a:pt x="368" y="1053"/>
                      <a:pt x="123" y="759"/>
                    </a:cubicBezTo>
                    <a:cubicBezTo>
                      <a:pt x="0" y="612"/>
                      <a:pt x="172" y="269"/>
                      <a:pt x="245" y="147"/>
                    </a:cubicBezTo>
                    <a:cubicBezTo>
                      <a:pt x="368" y="0"/>
                      <a:pt x="662" y="24"/>
                      <a:pt x="882" y="7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0"/>
              <p:cNvSpPr/>
              <p:nvPr/>
            </p:nvSpPr>
            <p:spPr>
              <a:xfrm>
                <a:off x="2632206" y="4134712"/>
                <a:ext cx="96259" cy="72559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127" extrusionOk="0">
                    <a:moveTo>
                      <a:pt x="785" y="0"/>
                    </a:moveTo>
                    <a:cubicBezTo>
                      <a:pt x="1397" y="0"/>
                      <a:pt x="1495" y="25"/>
                      <a:pt x="1495" y="514"/>
                    </a:cubicBezTo>
                    <a:cubicBezTo>
                      <a:pt x="1495" y="857"/>
                      <a:pt x="25" y="1127"/>
                      <a:pt x="25" y="735"/>
                    </a:cubicBezTo>
                    <a:cubicBezTo>
                      <a:pt x="25" y="588"/>
                      <a:pt x="1" y="221"/>
                      <a:pt x="123" y="123"/>
                    </a:cubicBezTo>
                    <a:cubicBezTo>
                      <a:pt x="270" y="74"/>
                      <a:pt x="540" y="0"/>
                      <a:pt x="7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0"/>
              <p:cNvSpPr/>
              <p:nvPr/>
            </p:nvSpPr>
            <p:spPr>
              <a:xfrm>
                <a:off x="2510832" y="4226137"/>
                <a:ext cx="100960" cy="615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956" extrusionOk="0">
                    <a:moveTo>
                      <a:pt x="735" y="0"/>
                    </a:moveTo>
                    <a:cubicBezTo>
                      <a:pt x="931" y="0"/>
                      <a:pt x="1568" y="294"/>
                      <a:pt x="1470" y="515"/>
                    </a:cubicBezTo>
                    <a:cubicBezTo>
                      <a:pt x="1421" y="686"/>
                      <a:pt x="1323" y="906"/>
                      <a:pt x="1078" y="906"/>
                    </a:cubicBezTo>
                    <a:cubicBezTo>
                      <a:pt x="710" y="906"/>
                      <a:pt x="172" y="955"/>
                      <a:pt x="0" y="686"/>
                    </a:cubicBezTo>
                    <a:lnTo>
                      <a:pt x="0" y="392"/>
                    </a:lnTo>
                    <a:lnTo>
                      <a:pt x="0" y="368"/>
                    </a:lnTo>
                    <a:cubicBezTo>
                      <a:pt x="123" y="25"/>
                      <a:pt x="441" y="0"/>
                      <a:pt x="73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0"/>
              <p:cNvSpPr/>
              <p:nvPr/>
            </p:nvSpPr>
            <p:spPr>
              <a:xfrm>
                <a:off x="2602265" y="4202508"/>
                <a:ext cx="119890" cy="75714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176" extrusionOk="0">
                    <a:moveTo>
                      <a:pt x="1347" y="49"/>
                    </a:moveTo>
                    <a:cubicBezTo>
                      <a:pt x="1470" y="245"/>
                      <a:pt x="1690" y="441"/>
                      <a:pt x="1764" y="637"/>
                    </a:cubicBezTo>
                    <a:cubicBezTo>
                      <a:pt x="1862" y="808"/>
                      <a:pt x="1764" y="784"/>
                      <a:pt x="1568" y="882"/>
                    </a:cubicBezTo>
                    <a:cubicBezTo>
                      <a:pt x="1372" y="980"/>
                      <a:pt x="760" y="1176"/>
                      <a:pt x="490" y="1102"/>
                    </a:cubicBezTo>
                    <a:cubicBezTo>
                      <a:pt x="246" y="1029"/>
                      <a:pt x="1" y="367"/>
                      <a:pt x="246" y="245"/>
                    </a:cubicBezTo>
                    <a:cubicBezTo>
                      <a:pt x="417" y="172"/>
                      <a:pt x="956" y="0"/>
                      <a:pt x="1347" y="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0"/>
              <p:cNvSpPr/>
              <p:nvPr/>
            </p:nvSpPr>
            <p:spPr>
              <a:xfrm>
                <a:off x="2570715" y="4270305"/>
                <a:ext cx="96259" cy="100952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68" extrusionOk="0">
                    <a:moveTo>
                      <a:pt x="1446" y="1567"/>
                    </a:moveTo>
                    <a:cubicBezTo>
                      <a:pt x="1201" y="1567"/>
                      <a:pt x="1005" y="1445"/>
                      <a:pt x="760" y="1445"/>
                    </a:cubicBezTo>
                    <a:cubicBezTo>
                      <a:pt x="319" y="1445"/>
                      <a:pt x="368" y="882"/>
                      <a:pt x="221" y="661"/>
                    </a:cubicBezTo>
                    <a:cubicBezTo>
                      <a:pt x="1" y="318"/>
                      <a:pt x="1078" y="0"/>
                      <a:pt x="1274" y="294"/>
                    </a:cubicBezTo>
                    <a:cubicBezTo>
                      <a:pt x="1470" y="490"/>
                      <a:pt x="1495" y="612"/>
                      <a:pt x="1495" y="931"/>
                    </a:cubicBezTo>
                    <a:cubicBezTo>
                      <a:pt x="1495" y="1102"/>
                      <a:pt x="1470" y="1543"/>
                      <a:pt x="1446" y="156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0"/>
              <p:cNvSpPr/>
              <p:nvPr/>
            </p:nvSpPr>
            <p:spPr>
              <a:xfrm>
                <a:off x="2510832" y="4292324"/>
                <a:ext cx="67864" cy="64704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005" extrusionOk="0">
                    <a:moveTo>
                      <a:pt x="490" y="1"/>
                    </a:moveTo>
                    <a:cubicBezTo>
                      <a:pt x="955" y="1"/>
                      <a:pt x="1053" y="25"/>
                      <a:pt x="1053" y="515"/>
                    </a:cubicBezTo>
                    <a:cubicBezTo>
                      <a:pt x="1053" y="809"/>
                      <a:pt x="319" y="1005"/>
                      <a:pt x="0" y="882"/>
                    </a:cubicBezTo>
                    <a:lnTo>
                      <a:pt x="0" y="123"/>
                    </a:lnTo>
                    <a:cubicBezTo>
                      <a:pt x="123" y="25"/>
                      <a:pt x="319" y="1"/>
                      <a:pt x="4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0"/>
              <p:cNvSpPr/>
              <p:nvPr/>
            </p:nvSpPr>
            <p:spPr>
              <a:xfrm>
                <a:off x="2510840" y="4354999"/>
                <a:ext cx="75801" cy="78669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73" extrusionOk="0">
                    <a:moveTo>
                      <a:pt x="1176" y="25"/>
                    </a:moveTo>
                    <a:cubicBezTo>
                      <a:pt x="980" y="1"/>
                      <a:pt x="294" y="50"/>
                      <a:pt x="0" y="148"/>
                    </a:cubicBezTo>
                    <a:lnTo>
                      <a:pt x="0" y="1103"/>
                    </a:lnTo>
                    <a:cubicBezTo>
                      <a:pt x="98" y="1152"/>
                      <a:pt x="196" y="1201"/>
                      <a:pt x="245" y="1225"/>
                    </a:cubicBezTo>
                    <a:cubicBezTo>
                      <a:pt x="466" y="1250"/>
                      <a:pt x="466" y="1372"/>
                      <a:pt x="710" y="1225"/>
                    </a:cubicBezTo>
                    <a:cubicBezTo>
                      <a:pt x="931" y="1103"/>
                      <a:pt x="1151" y="834"/>
                      <a:pt x="1200" y="638"/>
                    </a:cubicBezTo>
                    <a:cubicBezTo>
                      <a:pt x="1274" y="491"/>
                      <a:pt x="1323" y="99"/>
                      <a:pt x="1176" y="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0"/>
              <p:cNvSpPr/>
              <p:nvPr/>
            </p:nvSpPr>
            <p:spPr>
              <a:xfrm>
                <a:off x="2726859" y="4222920"/>
                <a:ext cx="104115" cy="74169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152" extrusionOk="0">
                    <a:moveTo>
                      <a:pt x="931" y="148"/>
                    </a:moveTo>
                    <a:cubicBezTo>
                      <a:pt x="1249" y="246"/>
                      <a:pt x="1616" y="393"/>
                      <a:pt x="1469" y="833"/>
                    </a:cubicBezTo>
                    <a:cubicBezTo>
                      <a:pt x="1469" y="858"/>
                      <a:pt x="1420" y="882"/>
                      <a:pt x="1420" y="907"/>
                    </a:cubicBezTo>
                    <a:lnTo>
                      <a:pt x="1102" y="1103"/>
                    </a:lnTo>
                    <a:lnTo>
                      <a:pt x="1029" y="1103"/>
                    </a:lnTo>
                    <a:cubicBezTo>
                      <a:pt x="857" y="1127"/>
                      <a:pt x="490" y="1152"/>
                      <a:pt x="392" y="1005"/>
                    </a:cubicBezTo>
                    <a:cubicBezTo>
                      <a:pt x="270" y="833"/>
                      <a:pt x="0" y="295"/>
                      <a:pt x="270" y="148"/>
                    </a:cubicBezTo>
                    <a:cubicBezTo>
                      <a:pt x="294" y="123"/>
                      <a:pt x="931" y="1"/>
                      <a:pt x="931" y="1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2671677" y="4273904"/>
                <a:ext cx="94650" cy="86788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348" extrusionOk="0">
                    <a:moveTo>
                      <a:pt x="808" y="1"/>
                    </a:moveTo>
                    <a:cubicBezTo>
                      <a:pt x="931" y="123"/>
                      <a:pt x="1151" y="270"/>
                      <a:pt x="1249" y="368"/>
                    </a:cubicBezTo>
                    <a:cubicBezTo>
                      <a:pt x="1347" y="490"/>
                      <a:pt x="1396" y="539"/>
                      <a:pt x="1469" y="613"/>
                    </a:cubicBezTo>
                    <a:lnTo>
                      <a:pt x="172" y="1347"/>
                    </a:lnTo>
                    <a:cubicBezTo>
                      <a:pt x="147" y="1200"/>
                      <a:pt x="0" y="858"/>
                      <a:pt x="0" y="784"/>
                    </a:cubicBezTo>
                    <a:cubicBezTo>
                      <a:pt x="25" y="613"/>
                      <a:pt x="686" y="25"/>
                      <a:pt x="8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0"/>
              <p:cNvSpPr/>
              <p:nvPr/>
            </p:nvSpPr>
            <p:spPr>
              <a:xfrm>
                <a:off x="2594410" y="4380659"/>
                <a:ext cx="55244" cy="31547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90" extrusionOk="0">
                    <a:moveTo>
                      <a:pt x="588" y="0"/>
                    </a:moveTo>
                    <a:lnTo>
                      <a:pt x="857" y="0"/>
                    </a:lnTo>
                    <a:lnTo>
                      <a:pt x="0" y="490"/>
                    </a:lnTo>
                    <a:cubicBezTo>
                      <a:pt x="0" y="343"/>
                      <a:pt x="0" y="196"/>
                      <a:pt x="98" y="123"/>
                    </a:cubicBezTo>
                    <a:cubicBezTo>
                      <a:pt x="172" y="74"/>
                      <a:pt x="368" y="0"/>
                      <a:pt x="5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0"/>
              <p:cNvSpPr/>
              <p:nvPr/>
            </p:nvSpPr>
            <p:spPr>
              <a:xfrm>
                <a:off x="2508627" y="3780084"/>
                <a:ext cx="75784" cy="97861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520" extrusionOk="0">
                    <a:moveTo>
                      <a:pt x="123" y="50"/>
                    </a:moveTo>
                    <a:cubicBezTo>
                      <a:pt x="246" y="99"/>
                      <a:pt x="270" y="246"/>
                      <a:pt x="442" y="344"/>
                    </a:cubicBezTo>
                    <a:cubicBezTo>
                      <a:pt x="686" y="466"/>
                      <a:pt x="1176" y="589"/>
                      <a:pt x="1054" y="956"/>
                    </a:cubicBezTo>
                    <a:cubicBezTo>
                      <a:pt x="956" y="1225"/>
                      <a:pt x="809" y="1519"/>
                      <a:pt x="564" y="1421"/>
                    </a:cubicBezTo>
                    <a:cubicBezTo>
                      <a:pt x="393" y="1348"/>
                      <a:pt x="197" y="1299"/>
                      <a:pt x="1" y="1201"/>
                    </a:cubicBezTo>
                    <a:lnTo>
                      <a:pt x="1" y="74"/>
                    </a:lnTo>
                    <a:cubicBezTo>
                      <a:pt x="74" y="1"/>
                      <a:pt x="123" y="1"/>
                      <a:pt x="123" y="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0"/>
              <p:cNvSpPr/>
              <p:nvPr/>
            </p:nvSpPr>
            <p:spPr>
              <a:xfrm>
                <a:off x="2730014" y="4164233"/>
                <a:ext cx="75720" cy="74169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152" extrusionOk="0">
                    <a:moveTo>
                      <a:pt x="612" y="0"/>
                    </a:moveTo>
                    <a:cubicBezTo>
                      <a:pt x="1078" y="0"/>
                      <a:pt x="1176" y="49"/>
                      <a:pt x="1176" y="539"/>
                    </a:cubicBezTo>
                    <a:cubicBezTo>
                      <a:pt x="1176" y="857"/>
                      <a:pt x="25" y="1151"/>
                      <a:pt x="25" y="735"/>
                    </a:cubicBezTo>
                    <a:cubicBezTo>
                      <a:pt x="25" y="588"/>
                      <a:pt x="0" y="221"/>
                      <a:pt x="98" y="123"/>
                    </a:cubicBezTo>
                    <a:cubicBezTo>
                      <a:pt x="221" y="74"/>
                      <a:pt x="441" y="0"/>
                      <a:pt x="6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8" name="Google Shape;578;p30"/>
            <p:cNvSpPr/>
            <p:nvPr/>
          </p:nvSpPr>
          <p:spPr>
            <a:xfrm>
              <a:off x="1845753" y="2717136"/>
              <a:ext cx="291804" cy="160827"/>
            </a:xfrm>
            <a:custGeom>
              <a:avLst/>
              <a:gdLst/>
              <a:ahLst/>
              <a:cxnLst/>
              <a:rect l="l" t="t" r="r" b="b"/>
              <a:pathLst>
                <a:path w="4532" h="2498" extrusionOk="0">
                  <a:moveTo>
                    <a:pt x="2401" y="1029"/>
                  </a:moveTo>
                  <a:cubicBezTo>
                    <a:pt x="3625" y="1641"/>
                    <a:pt x="4531" y="2253"/>
                    <a:pt x="4482" y="2375"/>
                  </a:cubicBezTo>
                  <a:cubicBezTo>
                    <a:pt x="4409" y="2498"/>
                    <a:pt x="3380" y="2082"/>
                    <a:pt x="2156" y="1469"/>
                  </a:cubicBezTo>
                  <a:cubicBezTo>
                    <a:pt x="931" y="857"/>
                    <a:pt x="1" y="245"/>
                    <a:pt x="74" y="123"/>
                  </a:cubicBezTo>
                  <a:cubicBezTo>
                    <a:pt x="123" y="0"/>
                    <a:pt x="1176" y="416"/>
                    <a:pt x="2401" y="1029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1735389" y="2958318"/>
              <a:ext cx="173524" cy="97797"/>
            </a:xfrm>
            <a:custGeom>
              <a:avLst/>
              <a:gdLst/>
              <a:ahLst/>
              <a:cxnLst/>
              <a:rect l="l" t="t" r="r" b="b"/>
              <a:pathLst>
                <a:path w="2695" h="1519" extrusionOk="0">
                  <a:moveTo>
                    <a:pt x="686" y="295"/>
                  </a:moveTo>
                  <a:cubicBezTo>
                    <a:pt x="1690" y="784"/>
                    <a:pt x="2474" y="1323"/>
                    <a:pt x="2694" y="1519"/>
                  </a:cubicBezTo>
                  <a:lnTo>
                    <a:pt x="1" y="1"/>
                  </a:lnTo>
                  <a:cubicBezTo>
                    <a:pt x="246" y="99"/>
                    <a:pt x="466" y="172"/>
                    <a:pt x="686" y="295"/>
                  </a:cubicBezTo>
                  <a:close/>
                </a:path>
              </a:pathLst>
            </a:custGeom>
            <a:solidFill>
              <a:srgbClr val="967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0" name="Google Shape;580;p30"/>
            <p:cNvGrpSpPr/>
            <p:nvPr/>
          </p:nvGrpSpPr>
          <p:grpSpPr>
            <a:xfrm>
              <a:off x="1162266" y="2296586"/>
              <a:ext cx="1352880" cy="1108432"/>
              <a:chOff x="1161487" y="2425640"/>
              <a:chExt cx="1352880" cy="1108432"/>
            </a:xfrm>
          </p:grpSpPr>
          <p:sp>
            <p:nvSpPr>
              <p:cNvPr id="581" name="Google Shape;581;p30"/>
              <p:cNvSpPr/>
              <p:nvPr/>
            </p:nvSpPr>
            <p:spPr>
              <a:xfrm>
                <a:off x="1456326" y="2644803"/>
                <a:ext cx="212931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13" extrusionOk="0">
                    <a:moveTo>
                      <a:pt x="1739" y="735"/>
                    </a:moveTo>
                    <a:cubicBezTo>
                      <a:pt x="2621" y="1200"/>
                      <a:pt x="3306" y="1616"/>
                      <a:pt x="3257" y="1714"/>
                    </a:cubicBezTo>
                    <a:cubicBezTo>
                      <a:pt x="3208" y="1812"/>
                      <a:pt x="2474" y="1543"/>
                      <a:pt x="1543" y="1078"/>
                    </a:cubicBezTo>
                    <a:cubicBezTo>
                      <a:pt x="662" y="612"/>
                      <a:pt x="0" y="196"/>
                      <a:pt x="25" y="98"/>
                    </a:cubicBezTo>
                    <a:cubicBezTo>
                      <a:pt x="74" y="0"/>
                      <a:pt x="857" y="318"/>
                      <a:pt x="1739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0"/>
              <p:cNvSpPr/>
              <p:nvPr/>
            </p:nvSpPr>
            <p:spPr>
              <a:xfrm>
                <a:off x="1284470" y="2602181"/>
                <a:ext cx="291742" cy="157738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50" extrusionOk="0">
                    <a:moveTo>
                      <a:pt x="2376" y="980"/>
                    </a:moveTo>
                    <a:cubicBezTo>
                      <a:pt x="3600" y="1593"/>
                      <a:pt x="4530" y="2205"/>
                      <a:pt x="4457" y="2327"/>
                    </a:cubicBezTo>
                    <a:cubicBezTo>
                      <a:pt x="4408" y="2450"/>
                      <a:pt x="3355" y="2033"/>
                      <a:pt x="2131" y="1421"/>
                    </a:cubicBezTo>
                    <a:cubicBezTo>
                      <a:pt x="906" y="809"/>
                      <a:pt x="0" y="197"/>
                      <a:pt x="49" y="74"/>
                    </a:cubicBezTo>
                    <a:cubicBezTo>
                      <a:pt x="123" y="1"/>
                      <a:pt x="1151" y="368"/>
                      <a:pt x="2376" y="980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0"/>
              <p:cNvSpPr/>
              <p:nvPr/>
            </p:nvSpPr>
            <p:spPr>
              <a:xfrm>
                <a:off x="1164642" y="2425640"/>
                <a:ext cx="127746" cy="82024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1274" extrusionOk="0">
                    <a:moveTo>
                      <a:pt x="416" y="196"/>
                    </a:moveTo>
                    <a:cubicBezTo>
                      <a:pt x="1298" y="661"/>
                      <a:pt x="1984" y="1078"/>
                      <a:pt x="1959" y="1176"/>
                    </a:cubicBezTo>
                    <a:cubicBezTo>
                      <a:pt x="1886" y="1274"/>
                      <a:pt x="1151" y="980"/>
                      <a:pt x="245" y="539"/>
                    </a:cubicBezTo>
                    <a:cubicBezTo>
                      <a:pt x="147" y="490"/>
                      <a:pt x="49" y="441"/>
                      <a:pt x="0" y="417"/>
                    </a:cubicBezTo>
                    <a:lnTo>
                      <a:pt x="0" y="0"/>
                    </a:lnTo>
                    <a:cubicBezTo>
                      <a:pt x="123" y="49"/>
                      <a:pt x="269" y="98"/>
                      <a:pt x="416" y="196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0"/>
              <p:cNvSpPr/>
              <p:nvPr/>
            </p:nvSpPr>
            <p:spPr>
              <a:xfrm>
                <a:off x="1161487" y="2468198"/>
                <a:ext cx="34705" cy="31612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1" extrusionOk="0">
                    <a:moveTo>
                      <a:pt x="0" y="0"/>
                    </a:moveTo>
                    <a:cubicBezTo>
                      <a:pt x="343" y="196"/>
                      <a:pt x="539" y="368"/>
                      <a:pt x="490" y="417"/>
                    </a:cubicBezTo>
                    <a:cubicBezTo>
                      <a:pt x="465" y="490"/>
                      <a:pt x="294" y="441"/>
                      <a:pt x="0" y="319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0"/>
              <p:cNvSpPr/>
              <p:nvPr/>
            </p:nvSpPr>
            <p:spPr>
              <a:xfrm>
                <a:off x="1410609" y="2548613"/>
                <a:ext cx="242872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3772" h="2058" extrusionOk="0">
                    <a:moveTo>
                      <a:pt x="3722" y="1886"/>
                    </a:moveTo>
                    <a:cubicBezTo>
                      <a:pt x="3771" y="1935"/>
                      <a:pt x="3771" y="1959"/>
                      <a:pt x="3771" y="1959"/>
                    </a:cubicBezTo>
                    <a:cubicBezTo>
                      <a:pt x="3698" y="2057"/>
                      <a:pt x="2841" y="1739"/>
                      <a:pt x="1812" y="1225"/>
                    </a:cubicBezTo>
                    <a:cubicBezTo>
                      <a:pt x="759" y="711"/>
                      <a:pt x="0" y="221"/>
                      <a:pt x="25" y="98"/>
                    </a:cubicBezTo>
                    <a:cubicBezTo>
                      <a:pt x="49" y="0"/>
                      <a:pt x="612" y="172"/>
                      <a:pt x="1347" y="51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0"/>
              <p:cNvSpPr/>
              <p:nvPr/>
            </p:nvSpPr>
            <p:spPr>
              <a:xfrm>
                <a:off x="1281315" y="2523375"/>
                <a:ext cx="293288" cy="159283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2474" extrusionOk="0">
                    <a:moveTo>
                      <a:pt x="2400" y="1005"/>
                    </a:moveTo>
                    <a:cubicBezTo>
                      <a:pt x="3624" y="1617"/>
                      <a:pt x="4555" y="2229"/>
                      <a:pt x="4481" y="2351"/>
                    </a:cubicBezTo>
                    <a:cubicBezTo>
                      <a:pt x="4408" y="2474"/>
                      <a:pt x="3380" y="2082"/>
                      <a:pt x="2155" y="1470"/>
                    </a:cubicBezTo>
                    <a:cubicBezTo>
                      <a:pt x="931" y="858"/>
                      <a:pt x="0" y="245"/>
                      <a:pt x="74" y="99"/>
                    </a:cubicBezTo>
                    <a:cubicBezTo>
                      <a:pt x="147" y="1"/>
                      <a:pt x="1176" y="392"/>
                      <a:pt x="2400" y="100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0"/>
              <p:cNvSpPr/>
              <p:nvPr/>
            </p:nvSpPr>
            <p:spPr>
              <a:xfrm>
                <a:off x="1167797" y="2504446"/>
                <a:ext cx="212867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6" h="1813" extrusionOk="0">
                    <a:moveTo>
                      <a:pt x="1739" y="735"/>
                    </a:moveTo>
                    <a:cubicBezTo>
                      <a:pt x="2645" y="1201"/>
                      <a:pt x="3306" y="1641"/>
                      <a:pt x="3281" y="1715"/>
                    </a:cubicBezTo>
                    <a:cubicBezTo>
                      <a:pt x="3208" y="1813"/>
                      <a:pt x="2473" y="1543"/>
                      <a:pt x="1567" y="1078"/>
                    </a:cubicBezTo>
                    <a:cubicBezTo>
                      <a:pt x="686" y="613"/>
                      <a:pt x="0" y="197"/>
                      <a:pt x="25" y="99"/>
                    </a:cubicBezTo>
                    <a:cubicBezTo>
                      <a:pt x="98" y="1"/>
                      <a:pt x="857" y="295"/>
                      <a:pt x="1739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0"/>
              <p:cNvSpPr/>
              <p:nvPr/>
            </p:nvSpPr>
            <p:spPr>
              <a:xfrm>
                <a:off x="1629791" y="2696825"/>
                <a:ext cx="214477" cy="115116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1788" extrusionOk="0">
                    <a:moveTo>
                      <a:pt x="1739" y="735"/>
                    </a:moveTo>
                    <a:cubicBezTo>
                      <a:pt x="2620" y="1176"/>
                      <a:pt x="3330" y="1616"/>
                      <a:pt x="3257" y="1690"/>
                    </a:cubicBezTo>
                    <a:cubicBezTo>
                      <a:pt x="3208" y="1788"/>
                      <a:pt x="2473" y="1518"/>
                      <a:pt x="1543" y="1053"/>
                    </a:cubicBezTo>
                    <a:cubicBezTo>
                      <a:pt x="661" y="612"/>
                      <a:pt x="0" y="172"/>
                      <a:pt x="25" y="74"/>
                    </a:cubicBezTo>
                    <a:cubicBezTo>
                      <a:pt x="74" y="0"/>
                      <a:pt x="857" y="270"/>
                      <a:pt x="1739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0"/>
              <p:cNvSpPr/>
              <p:nvPr/>
            </p:nvSpPr>
            <p:spPr>
              <a:xfrm>
                <a:off x="1304946" y="2652658"/>
                <a:ext cx="233407" cy="126190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1960" extrusionOk="0">
                    <a:moveTo>
                      <a:pt x="1911" y="809"/>
                    </a:moveTo>
                    <a:cubicBezTo>
                      <a:pt x="2890" y="1298"/>
                      <a:pt x="3625" y="1764"/>
                      <a:pt x="3576" y="1862"/>
                    </a:cubicBezTo>
                    <a:cubicBezTo>
                      <a:pt x="3502" y="1960"/>
                      <a:pt x="2670" y="1666"/>
                      <a:pt x="1739" y="1152"/>
                    </a:cubicBezTo>
                    <a:cubicBezTo>
                      <a:pt x="760" y="686"/>
                      <a:pt x="1" y="172"/>
                      <a:pt x="74" y="99"/>
                    </a:cubicBezTo>
                    <a:cubicBezTo>
                      <a:pt x="98" y="1"/>
                      <a:pt x="931" y="319"/>
                      <a:pt x="1911" y="809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0"/>
              <p:cNvSpPr/>
              <p:nvPr/>
            </p:nvSpPr>
            <p:spPr>
              <a:xfrm>
                <a:off x="1161487" y="2524985"/>
                <a:ext cx="93041" cy="64705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005" extrusionOk="0">
                    <a:moveTo>
                      <a:pt x="0" y="0"/>
                    </a:moveTo>
                    <a:cubicBezTo>
                      <a:pt x="833" y="416"/>
                      <a:pt x="1445" y="833"/>
                      <a:pt x="1420" y="906"/>
                    </a:cubicBezTo>
                    <a:cubicBezTo>
                      <a:pt x="1396" y="1004"/>
                      <a:pt x="784" y="784"/>
                      <a:pt x="0" y="416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0"/>
              <p:cNvSpPr/>
              <p:nvPr/>
            </p:nvSpPr>
            <p:spPr>
              <a:xfrm>
                <a:off x="1276550" y="2747238"/>
                <a:ext cx="212931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13" extrusionOk="0">
                    <a:moveTo>
                      <a:pt x="1739" y="735"/>
                    </a:moveTo>
                    <a:cubicBezTo>
                      <a:pt x="2621" y="1201"/>
                      <a:pt x="3307" y="1617"/>
                      <a:pt x="3282" y="1715"/>
                    </a:cubicBezTo>
                    <a:cubicBezTo>
                      <a:pt x="3209" y="1813"/>
                      <a:pt x="2474" y="1519"/>
                      <a:pt x="1568" y="1078"/>
                    </a:cubicBezTo>
                    <a:cubicBezTo>
                      <a:pt x="662" y="613"/>
                      <a:pt x="1" y="172"/>
                      <a:pt x="25" y="99"/>
                    </a:cubicBezTo>
                    <a:cubicBezTo>
                      <a:pt x="99" y="1"/>
                      <a:pt x="833" y="270"/>
                      <a:pt x="1739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0"/>
              <p:cNvSpPr/>
              <p:nvPr/>
            </p:nvSpPr>
            <p:spPr>
              <a:xfrm>
                <a:off x="1161487" y="2723609"/>
                <a:ext cx="233407" cy="138809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2156" extrusionOk="0">
                    <a:moveTo>
                      <a:pt x="1469" y="662"/>
                    </a:moveTo>
                    <a:cubicBezTo>
                      <a:pt x="2694" y="1274"/>
                      <a:pt x="3624" y="1886"/>
                      <a:pt x="3551" y="2033"/>
                    </a:cubicBezTo>
                    <a:cubicBezTo>
                      <a:pt x="3502" y="2155"/>
                      <a:pt x="2449" y="1739"/>
                      <a:pt x="1225" y="1127"/>
                    </a:cubicBezTo>
                    <a:cubicBezTo>
                      <a:pt x="759" y="882"/>
                      <a:pt x="343" y="662"/>
                      <a:pt x="0" y="466"/>
                    </a:cubicBezTo>
                    <a:lnTo>
                      <a:pt x="0" y="1"/>
                    </a:lnTo>
                    <a:cubicBezTo>
                      <a:pt x="441" y="147"/>
                      <a:pt x="931" y="392"/>
                      <a:pt x="1469" y="662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0"/>
              <p:cNvSpPr/>
              <p:nvPr/>
            </p:nvSpPr>
            <p:spPr>
              <a:xfrm>
                <a:off x="1230834" y="2649503"/>
                <a:ext cx="244481" cy="134109"/>
              </a:xfrm>
              <a:custGeom>
                <a:avLst/>
                <a:gdLst/>
                <a:ahLst/>
                <a:cxnLst/>
                <a:rect l="l" t="t" r="r" b="b"/>
                <a:pathLst>
                  <a:path w="3797" h="2083" extrusionOk="0">
                    <a:moveTo>
                      <a:pt x="1984" y="858"/>
                    </a:moveTo>
                    <a:cubicBezTo>
                      <a:pt x="3037" y="1372"/>
                      <a:pt x="3796" y="1862"/>
                      <a:pt x="3772" y="1984"/>
                    </a:cubicBezTo>
                    <a:cubicBezTo>
                      <a:pt x="3698" y="2082"/>
                      <a:pt x="2841" y="1764"/>
                      <a:pt x="1813" y="1249"/>
                    </a:cubicBezTo>
                    <a:cubicBezTo>
                      <a:pt x="760" y="711"/>
                      <a:pt x="1" y="221"/>
                      <a:pt x="25" y="99"/>
                    </a:cubicBezTo>
                    <a:cubicBezTo>
                      <a:pt x="74" y="1"/>
                      <a:pt x="956" y="319"/>
                      <a:pt x="1984" y="858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0"/>
              <p:cNvSpPr/>
              <p:nvPr/>
            </p:nvSpPr>
            <p:spPr>
              <a:xfrm>
                <a:off x="1163032" y="2647958"/>
                <a:ext cx="231861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3601" h="2131" extrusionOk="0">
                    <a:moveTo>
                      <a:pt x="1445" y="661"/>
                    </a:moveTo>
                    <a:cubicBezTo>
                      <a:pt x="2670" y="1273"/>
                      <a:pt x="3600" y="1886"/>
                      <a:pt x="3527" y="2008"/>
                    </a:cubicBezTo>
                    <a:cubicBezTo>
                      <a:pt x="3478" y="2131"/>
                      <a:pt x="2425" y="1714"/>
                      <a:pt x="1201" y="1102"/>
                    </a:cubicBezTo>
                    <a:cubicBezTo>
                      <a:pt x="735" y="906"/>
                      <a:pt x="343" y="661"/>
                      <a:pt x="1" y="465"/>
                    </a:cubicBezTo>
                    <a:lnTo>
                      <a:pt x="1" y="0"/>
                    </a:lnTo>
                    <a:cubicBezTo>
                      <a:pt x="417" y="147"/>
                      <a:pt x="907" y="392"/>
                      <a:pt x="1445" y="661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0"/>
              <p:cNvSpPr/>
              <p:nvPr/>
            </p:nvSpPr>
            <p:spPr>
              <a:xfrm>
                <a:off x="1161487" y="2688906"/>
                <a:ext cx="37860" cy="31612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0" y="1"/>
                    </a:moveTo>
                    <a:cubicBezTo>
                      <a:pt x="367" y="197"/>
                      <a:pt x="588" y="393"/>
                      <a:pt x="563" y="417"/>
                    </a:cubicBezTo>
                    <a:cubicBezTo>
                      <a:pt x="514" y="491"/>
                      <a:pt x="318" y="417"/>
                      <a:pt x="0" y="29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0"/>
              <p:cNvSpPr/>
              <p:nvPr/>
            </p:nvSpPr>
            <p:spPr>
              <a:xfrm>
                <a:off x="1163032" y="2766167"/>
                <a:ext cx="194001" cy="11357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1764" extrusionOk="0">
                    <a:moveTo>
                      <a:pt x="1298" y="588"/>
                    </a:moveTo>
                    <a:cubicBezTo>
                      <a:pt x="2278" y="1078"/>
                      <a:pt x="3013" y="1568"/>
                      <a:pt x="2964" y="1666"/>
                    </a:cubicBezTo>
                    <a:cubicBezTo>
                      <a:pt x="2890" y="1764"/>
                      <a:pt x="2058" y="1445"/>
                      <a:pt x="1103" y="956"/>
                    </a:cubicBezTo>
                    <a:cubicBezTo>
                      <a:pt x="686" y="760"/>
                      <a:pt x="294" y="539"/>
                      <a:pt x="1" y="344"/>
                    </a:cubicBezTo>
                    <a:lnTo>
                      <a:pt x="1" y="1"/>
                    </a:lnTo>
                    <a:cubicBezTo>
                      <a:pt x="343" y="172"/>
                      <a:pt x="809" y="344"/>
                      <a:pt x="1298" y="588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0"/>
              <p:cNvSpPr/>
              <p:nvPr/>
            </p:nvSpPr>
            <p:spPr>
              <a:xfrm>
                <a:off x="1222979" y="2838727"/>
                <a:ext cx="230252" cy="126190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1960" extrusionOk="0">
                    <a:moveTo>
                      <a:pt x="1861" y="784"/>
                    </a:moveTo>
                    <a:cubicBezTo>
                      <a:pt x="2841" y="1274"/>
                      <a:pt x="3575" y="1763"/>
                      <a:pt x="3526" y="1861"/>
                    </a:cubicBezTo>
                    <a:cubicBezTo>
                      <a:pt x="3453" y="1959"/>
                      <a:pt x="2645" y="1641"/>
                      <a:pt x="1690" y="1151"/>
                    </a:cubicBezTo>
                    <a:cubicBezTo>
                      <a:pt x="1592" y="1102"/>
                      <a:pt x="1494" y="1053"/>
                      <a:pt x="1420" y="1004"/>
                    </a:cubicBezTo>
                    <a:lnTo>
                      <a:pt x="441" y="416"/>
                    </a:lnTo>
                    <a:cubicBezTo>
                      <a:pt x="147" y="245"/>
                      <a:pt x="0" y="98"/>
                      <a:pt x="25" y="49"/>
                    </a:cubicBezTo>
                    <a:cubicBezTo>
                      <a:pt x="49" y="0"/>
                      <a:pt x="882" y="294"/>
                      <a:pt x="1861" y="784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8" name="Google Shape;598;p30"/>
              <p:cNvGrpSpPr/>
              <p:nvPr/>
            </p:nvGrpSpPr>
            <p:grpSpPr>
              <a:xfrm>
                <a:off x="1364893" y="2759857"/>
                <a:ext cx="1149473" cy="774215"/>
                <a:chOff x="1364893" y="2759857"/>
                <a:chExt cx="1149473" cy="774215"/>
              </a:xfrm>
            </p:grpSpPr>
            <p:sp>
              <p:nvSpPr>
                <p:cNvPr id="599" name="Google Shape;599;p30"/>
                <p:cNvSpPr/>
                <p:nvPr/>
              </p:nvSpPr>
              <p:spPr>
                <a:xfrm>
                  <a:off x="1820577" y="2811879"/>
                  <a:ext cx="282277" cy="154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4" h="2401" extrusionOk="0">
                      <a:moveTo>
                        <a:pt x="2302" y="980"/>
                      </a:moveTo>
                      <a:cubicBezTo>
                        <a:pt x="3453" y="1568"/>
                        <a:pt x="4383" y="2156"/>
                        <a:pt x="4310" y="2278"/>
                      </a:cubicBezTo>
                      <a:cubicBezTo>
                        <a:pt x="4261" y="2401"/>
                        <a:pt x="3232" y="2033"/>
                        <a:pt x="2082" y="1421"/>
                      </a:cubicBezTo>
                      <a:cubicBezTo>
                        <a:pt x="906" y="833"/>
                        <a:pt x="0" y="246"/>
                        <a:pt x="49" y="123"/>
                      </a:cubicBezTo>
                      <a:cubicBezTo>
                        <a:pt x="123" y="1"/>
                        <a:pt x="1127" y="417"/>
                        <a:pt x="2302" y="980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30"/>
                <p:cNvSpPr/>
                <p:nvPr/>
              </p:nvSpPr>
              <p:spPr>
                <a:xfrm>
                  <a:off x="1661277" y="2778786"/>
                  <a:ext cx="290197" cy="159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7" h="2474" extrusionOk="0">
                      <a:moveTo>
                        <a:pt x="2376" y="1005"/>
                      </a:moveTo>
                      <a:cubicBezTo>
                        <a:pt x="3601" y="1617"/>
                        <a:pt x="4507" y="2229"/>
                        <a:pt x="4458" y="2351"/>
                      </a:cubicBezTo>
                      <a:cubicBezTo>
                        <a:pt x="4384" y="2474"/>
                        <a:pt x="3356" y="2082"/>
                        <a:pt x="2131" y="1470"/>
                      </a:cubicBezTo>
                      <a:cubicBezTo>
                        <a:pt x="907" y="858"/>
                        <a:pt x="1" y="245"/>
                        <a:pt x="50" y="123"/>
                      </a:cubicBezTo>
                      <a:cubicBezTo>
                        <a:pt x="123" y="1"/>
                        <a:pt x="1152" y="392"/>
                        <a:pt x="2376" y="100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30"/>
                <p:cNvSpPr/>
                <p:nvPr/>
              </p:nvSpPr>
              <p:spPr>
                <a:xfrm>
                  <a:off x="1546213" y="2759857"/>
                  <a:ext cx="212931" cy="118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838" extrusionOk="0">
                      <a:moveTo>
                        <a:pt x="1739" y="760"/>
                      </a:moveTo>
                      <a:cubicBezTo>
                        <a:pt x="2645" y="1225"/>
                        <a:pt x="3306" y="1641"/>
                        <a:pt x="3282" y="1739"/>
                      </a:cubicBezTo>
                      <a:cubicBezTo>
                        <a:pt x="3208" y="1837"/>
                        <a:pt x="2473" y="1543"/>
                        <a:pt x="1567" y="1103"/>
                      </a:cubicBezTo>
                      <a:cubicBezTo>
                        <a:pt x="686" y="637"/>
                        <a:pt x="0" y="197"/>
                        <a:pt x="25" y="123"/>
                      </a:cubicBezTo>
                      <a:cubicBezTo>
                        <a:pt x="98" y="1"/>
                        <a:pt x="857" y="295"/>
                        <a:pt x="1739" y="760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30"/>
                <p:cNvSpPr/>
                <p:nvPr/>
              </p:nvSpPr>
              <p:spPr>
                <a:xfrm>
                  <a:off x="2017672" y="2950627"/>
                  <a:ext cx="212867" cy="1167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6" h="1813" extrusionOk="0">
                      <a:moveTo>
                        <a:pt x="1739" y="735"/>
                      </a:moveTo>
                      <a:cubicBezTo>
                        <a:pt x="2620" y="1201"/>
                        <a:pt x="3306" y="1617"/>
                        <a:pt x="3281" y="1715"/>
                      </a:cubicBezTo>
                      <a:cubicBezTo>
                        <a:pt x="3208" y="1813"/>
                        <a:pt x="2473" y="1519"/>
                        <a:pt x="1567" y="1078"/>
                      </a:cubicBezTo>
                      <a:cubicBezTo>
                        <a:pt x="661" y="613"/>
                        <a:pt x="0" y="172"/>
                        <a:pt x="25" y="99"/>
                      </a:cubicBezTo>
                      <a:cubicBezTo>
                        <a:pt x="98" y="1"/>
                        <a:pt x="857" y="295"/>
                        <a:pt x="1739" y="73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30"/>
                <p:cNvSpPr/>
                <p:nvPr/>
              </p:nvSpPr>
              <p:spPr>
                <a:xfrm>
                  <a:off x="1913555" y="2977475"/>
                  <a:ext cx="211386" cy="1167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3" h="1813" extrusionOk="0">
                      <a:moveTo>
                        <a:pt x="1740" y="735"/>
                      </a:moveTo>
                      <a:cubicBezTo>
                        <a:pt x="2621" y="1200"/>
                        <a:pt x="3282" y="1641"/>
                        <a:pt x="3258" y="1714"/>
                      </a:cubicBezTo>
                      <a:cubicBezTo>
                        <a:pt x="3209" y="1812"/>
                        <a:pt x="2474" y="1543"/>
                        <a:pt x="1544" y="1078"/>
                      </a:cubicBezTo>
                      <a:cubicBezTo>
                        <a:pt x="662" y="612"/>
                        <a:pt x="1" y="196"/>
                        <a:pt x="25" y="98"/>
                      </a:cubicBezTo>
                      <a:cubicBezTo>
                        <a:pt x="74" y="0"/>
                        <a:pt x="858" y="294"/>
                        <a:pt x="1740" y="73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30"/>
                <p:cNvSpPr/>
                <p:nvPr/>
              </p:nvSpPr>
              <p:spPr>
                <a:xfrm>
                  <a:off x="1744855" y="2928543"/>
                  <a:ext cx="274422" cy="149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2" h="2328" extrusionOk="0">
                      <a:moveTo>
                        <a:pt x="2254" y="956"/>
                      </a:moveTo>
                      <a:cubicBezTo>
                        <a:pt x="3380" y="1544"/>
                        <a:pt x="4262" y="2082"/>
                        <a:pt x="4213" y="2205"/>
                      </a:cubicBezTo>
                      <a:cubicBezTo>
                        <a:pt x="4139" y="2327"/>
                        <a:pt x="3160" y="1960"/>
                        <a:pt x="2033" y="1372"/>
                      </a:cubicBezTo>
                      <a:cubicBezTo>
                        <a:pt x="907" y="809"/>
                        <a:pt x="1" y="246"/>
                        <a:pt x="74" y="123"/>
                      </a:cubicBezTo>
                      <a:cubicBezTo>
                        <a:pt x="123" y="1"/>
                        <a:pt x="1103" y="368"/>
                        <a:pt x="2254" y="956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30"/>
                <p:cNvSpPr/>
                <p:nvPr/>
              </p:nvSpPr>
              <p:spPr>
                <a:xfrm>
                  <a:off x="2146966" y="2982175"/>
                  <a:ext cx="212867" cy="1167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6" h="1813" extrusionOk="0">
                      <a:moveTo>
                        <a:pt x="1763" y="735"/>
                      </a:moveTo>
                      <a:cubicBezTo>
                        <a:pt x="2645" y="1200"/>
                        <a:pt x="3306" y="1617"/>
                        <a:pt x="3281" y="1715"/>
                      </a:cubicBezTo>
                      <a:cubicBezTo>
                        <a:pt x="3232" y="1813"/>
                        <a:pt x="2498" y="1519"/>
                        <a:pt x="1567" y="1078"/>
                      </a:cubicBezTo>
                      <a:cubicBezTo>
                        <a:pt x="686" y="613"/>
                        <a:pt x="0" y="172"/>
                        <a:pt x="49" y="98"/>
                      </a:cubicBezTo>
                      <a:cubicBezTo>
                        <a:pt x="98" y="1"/>
                        <a:pt x="857" y="270"/>
                        <a:pt x="1763" y="73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30"/>
                <p:cNvSpPr/>
                <p:nvPr/>
              </p:nvSpPr>
              <p:spPr>
                <a:xfrm>
                  <a:off x="1639192" y="2914379"/>
                  <a:ext cx="282342" cy="154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5" h="2401" extrusionOk="0">
                      <a:moveTo>
                        <a:pt x="2303" y="980"/>
                      </a:moveTo>
                      <a:cubicBezTo>
                        <a:pt x="3454" y="1568"/>
                        <a:pt x="4384" y="2155"/>
                        <a:pt x="4311" y="2278"/>
                      </a:cubicBezTo>
                      <a:cubicBezTo>
                        <a:pt x="4237" y="2400"/>
                        <a:pt x="3233" y="2033"/>
                        <a:pt x="2082" y="1421"/>
                      </a:cubicBezTo>
                      <a:cubicBezTo>
                        <a:pt x="907" y="833"/>
                        <a:pt x="1" y="245"/>
                        <a:pt x="50" y="123"/>
                      </a:cubicBezTo>
                      <a:cubicBezTo>
                        <a:pt x="123" y="1"/>
                        <a:pt x="1127" y="368"/>
                        <a:pt x="2303" y="980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30"/>
                <p:cNvSpPr/>
                <p:nvPr/>
              </p:nvSpPr>
              <p:spPr>
                <a:xfrm>
                  <a:off x="1478411" y="2879676"/>
                  <a:ext cx="293288" cy="159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5" h="2475" extrusionOk="0">
                      <a:moveTo>
                        <a:pt x="2400" y="1005"/>
                      </a:moveTo>
                      <a:cubicBezTo>
                        <a:pt x="3624" y="1617"/>
                        <a:pt x="4555" y="2229"/>
                        <a:pt x="4481" y="2352"/>
                      </a:cubicBezTo>
                      <a:cubicBezTo>
                        <a:pt x="4408" y="2474"/>
                        <a:pt x="3380" y="2082"/>
                        <a:pt x="2155" y="1470"/>
                      </a:cubicBezTo>
                      <a:cubicBezTo>
                        <a:pt x="931" y="858"/>
                        <a:pt x="0" y="246"/>
                        <a:pt x="74" y="123"/>
                      </a:cubicBezTo>
                      <a:cubicBezTo>
                        <a:pt x="147" y="1"/>
                        <a:pt x="1176" y="393"/>
                        <a:pt x="2400" y="100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30"/>
                <p:cNvSpPr/>
                <p:nvPr/>
              </p:nvSpPr>
              <p:spPr>
                <a:xfrm>
                  <a:off x="1364893" y="2862356"/>
                  <a:ext cx="212867" cy="115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6" h="1789" extrusionOk="0">
                      <a:moveTo>
                        <a:pt x="1739" y="735"/>
                      </a:moveTo>
                      <a:cubicBezTo>
                        <a:pt x="2645" y="1176"/>
                        <a:pt x="3306" y="1617"/>
                        <a:pt x="3281" y="1715"/>
                      </a:cubicBezTo>
                      <a:cubicBezTo>
                        <a:pt x="3208" y="1788"/>
                        <a:pt x="2473" y="1519"/>
                        <a:pt x="1567" y="1053"/>
                      </a:cubicBezTo>
                      <a:cubicBezTo>
                        <a:pt x="686" y="613"/>
                        <a:pt x="0" y="172"/>
                        <a:pt x="25" y="74"/>
                      </a:cubicBezTo>
                      <a:cubicBezTo>
                        <a:pt x="98" y="0"/>
                        <a:pt x="857" y="270"/>
                        <a:pt x="1739" y="73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30"/>
                <p:cNvSpPr/>
                <p:nvPr/>
              </p:nvSpPr>
              <p:spPr>
                <a:xfrm>
                  <a:off x="1450016" y="2796105"/>
                  <a:ext cx="214477" cy="116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1814" extrusionOk="0">
                      <a:moveTo>
                        <a:pt x="1739" y="736"/>
                      </a:moveTo>
                      <a:cubicBezTo>
                        <a:pt x="2621" y="1201"/>
                        <a:pt x="3331" y="1642"/>
                        <a:pt x="3282" y="1715"/>
                      </a:cubicBezTo>
                      <a:cubicBezTo>
                        <a:pt x="3208" y="1813"/>
                        <a:pt x="2474" y="1544"/>
                        <a:pt x="1568" y="1078"/>
                      </a:cubicBezTo>
                      <a:cubicBezTo>
                        <a:pt x="662" y="613"/>
                        <a:pt x="0" y="197"/>
                        <a:pt x="25" y="99"/>
                      </a:cubicBezTo>
                      <a:cubicBezTo>
                        <a:pt x="98" y="1"/>
                        <a:pt x="857" y="295"/>
                        <a:pt x="1739" y="736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30"/>
                <p:cNvSpPr/>
                <p:nvPr/>
              </p:nvSpPr>
              <p:spPr>
                <a:xfrm>
                  <a:off x="1836288" y="3053126"/>
                  <a:ext cx="214541" cy="1167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2" h="1813" extrusionOk="0">
                      <a:moveTo>
                        <a:pt x="1740" y="735"/>
                      </a:moveTo>
                      <a:cubicBezTo>
                        <a:pt x="2621" y="1200"/>
                        <a:pt x="3331" y="1617"/>
                        <a:pt x="3282" y="1715"/>
                      </a:cubicBezTo>
                      <a:cubicBezTo>
                        <a:pt x="3209" y="1813"/>
                        <a:pt x="2474" y="1519"/>
                        <a:pt x="1568" y="1053"/>
                      </a:cubicBezTo>
                      <a:cubicBezTo>
                        <a:pt x="662" y="613"/>
                        <a:pt x="1" y="172"/>
                        <a:pt x="25" y="98"/>
                      </a:cubicBezTo>
                      <a:cubicBezTo>
                        <a:pt x="99" y="0"/>
                        <a:pt x="858" y="270"/>
                        <a:pt x="1740" y="73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30"/>
                <p:cNvSpPr/>
                <p:nvPr/>
              </p:nvSpPr>
              <p:spPr>
                <a:xfrm>
                  <a:off x="1664432" y="3007413"/>
                  <a:ext cx="291807" cy="159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2" h="2474" extrusionOk="0">
                      <a:moveTo>
                        <a:pt x="2401" y="1004"/>
                      </a:moveTo>
                      <a:cubicBezTo>
                        <a:pt x="3625" y="1617"/>
                        <a:pt x="4531" y="2229"/>
                        <a:pt x="4458" y="2351"/>
                      </a:cubicBezTo>
                      <a:cubicBezTo>
                        <a:pt x="4409" y="2474"/>
                        <a:pt x="3380" y="2082"/>
                        <a:pt x="2156" y="1470"/>
                      </a:cubicBezTo>
                      <a:cubicBezTo>
                        <a:pt x="931" y="857"/>
                        <a:pt x="1" y="245"/>
                        <a:pt x="74" y="123"/>
                      </a:cubicBezTo>
                      <a:cubicBezTo>
                        <a:pt x="123" y="0"/>
                        <a:pt x="1176" y="392"/>
                        <a:pt x="2401" y="1004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30"/>
                <p:cNvSpPr/>
                <p:nvPr/>
              </p:nvSpPr>
              <p:spPr>
                <a:xfrm>
                  <a:off x="1926175" y="3166635"/>
                  <a:ext cx="216086" cy="1167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6" h="1813" extrusionOk="0">
                      <a:moveTo>
                        <a:pt x="1764" y="735"/>
                      </a:moveTo>
                      <a:cubicBezTo>
                        <a:pt x="2645" y="1201"/>
                        <a:pt x="3356" y="1641"/>
                        <a:pt x="3282" y="1715"/>
                      </a:cubicBezTo>
                      <a:cubicBezTo>
                        <a:pt x="3233" y="1813"/>
                        <a:pt x="2499" y="1543"/>
                        <a:pt x="1568" y="1078"/>
                      </a:cubicBezTo>
                      <a:cubicBezTo>
                        <a:pt x="686" y="613"/>
                        <a:pt x="1" y="197"/>
                        <a:pt x="50" y="99"/>
                      </a:cubicBezTo>
                      <a:cubicBezTo>
                        <a:pt x="99" y="1"/>
                        <a:pt x="858" y="294"/>
                        <a:pt x="1764" y="73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0"/>
                <p:cNvSpPr/>
                <p:nvPr/>
              </p:nvSpPr>
              <p:spPr>
                <a:xfrm>
                  <a:off x="2003442" y="3288063"/>
                  <a:ext cx="291742" cy="159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1" h="2474" extrusionOk="0">
                      <a:moveTo>
                        <a:pt x="2352" y="1004"/>
                      </a:moveTo>
                      <a:cubicBezTo>
                        <a:pt x="3576" y="1616"/>
                        <a:pt x="4531" y="2229"/>
                        <a:pt x="4433" y="2351"/>
                      </a:cubicBezTo>
                      <a:cubicBezTo>
                        <a:pt x="4384" y="2473"/>
                        <a:pt x="3527" y="2131"/>
                        <a:pt x="2449" y="1641"/>
                      </a:cubicBezTo>
                      <a:lnTo>
                        <a:pt x="148" y="319"/>
                      </a:lnTo>
                      <a:cubicBezTo>
                        <a:pt x="25" y="221"/>
                        <a:pt x="1" y="172"/>
                        <a:pt x="1" y="147"/>
                      </a:cubicBezTo>
                      <a:cubicBezTo>
                        <a:pt x="99" y="0"/>
                        <a:pt x="1127" y="392"/>
                        <a:pt x="2352" y="1004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0"/>
                <p:cNvSpPr/>
                <p:nvPr/>
              </p:nvSpPr>
              <p:spPr>
                <a:xfrm>
                  <a:off x="1684972" y="3067290"/>
                  <a:ext cx="261802" cy="14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6" h="2205" extrusionOk="0">
                      <a:moveTo>
                        <a:pt x="2131" y="882"/>
                      </a:moveTo>
                      <a:cubicBezTo>
                        <a:pt x="3208" y="1421"/>
                        <a:pt x="4065" y="1960"/>
                        <a:pt x="3992" y="2082"/>
                      </a:cubicBezTo>
                      <a:cubicBezTo>
                        <a:pt x="3943" y="2205"/>
                        <a:pt x="3012" y="1837"/>
                        <a:pt x="1910" y="1274"/>
                      </a:cubicBezTo>
                      <a:cubicBezTo>
                        <a:pt x="857" y="736"/>
                        <a:pt x="0" y="197"/>
                        <a:pt x="49" y="74"/>
                      </a:cubicBezTo>
                      <a:cubicBezTo>
                        <a:pt x="123" y="1"/>
                        <a:pt x="1053" y="368"/>
                        <a:pt x="2131" y="882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0"/>
                <p:cNvSpPr/>
                <p:nvPr/>
              </p:nvSpPr>
              <p:spPr>
                <a:xfrm>
                  <a:off x="1965581" y="3081519"/>
                  <a:ext cx="212931" cy="1167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813" extrusionOk="0">
                      <a:moveTo>
                        <a:pt x="1764" y="759"/>
                      </a:moveTo>
                      <a:cubicBezTo>
                        <a:pt x="2646" y="1200"/>
                        <a:pt x="3307" y="1641"/>
                        <a:pt x="3282" y="1714"/>
                      </a:cubicBezTo>
                      <a:cubicBezTo>
                        <a:pt x="3233" y="1812"/>
                        <a:pt x="2499" y="1543"/>
                        <a:pt x="1568" y="1078"/>
                      </a:cubicBezTo>
                      <a:cubicBezTo>
                        <a:pt x="687" y="612"/>
                        <a:pt x="1" y="196"/>
                        <a:pt x="50" y="98"/>
                      </a:cubicBezTo>
                      <a:cubicBezTo>
                        <a:pt x="99" y="0"/>
                        <a:pt x="858" y="319"/>
                        <a:pt x="1764" y="759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0"/>
                <p:cNvSpPr/>
                <p:nvPr/>
              </p:nvSpPr>
              <p:spPr>
                <a:xfrm>
                  <a:off x="1528828" y="2788250"/>
                  <a:ext cx="291807" cy="160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2" h="2499" extrusionOk="0">
                      <a:moveTo>
                        <a:pt x="2376" y="1029"/>
                      </a:moveTo>
                      <a:cubicBezTo>
                        <a:pt x="3601" y="1641"/>
                        <a:pt x="4531" y="2253"/>
                        <a:pt x="4458" y="2376"/>
                      </a:cubicBezTo>
                      <a:cubicBezTo>
                        <a:pt x="4409" y="2498"/>
                        <a:pt x="3356" y="2082"/>
                        <a:pt x="2131" y="1470"/>
                      </a:cubicBezTo>
                      <a:cubicBezTo>
                        <a:pt x="907" y="858"/>
                        <a:pt x="1" y="245"/>
                        <a:pt x="50" y="123"/>
                      </a:cubicBezTo>
                      <a:cubicBezTo>
                        <a:pt x="123" y="1"/>
                        <a:pt x="1152" y="417"/>
                        <a:pt x="2376" y="1029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17" name="Google Shape;617;p30"/>
                <p:cNvGrpSpPr/>
                <p:nvPr/>
              </p:nvGrpSpPr>
              <p:grpSpPr>
                <a:xfrm>
                  <a:off x="2041303" y="3079910"/>
                  <a:ext cx="473063" cy="454162"/>
                  <a:chOff x="2041303" y="3079910"/>
                  <a:chExt cx="473063" cy="454162"/>
                </a:xfrm>
              </p:grpSpPr>
              <p:sp>
                <p:nvSpPr>
                  <p:cNvPr id="618" name="Google Shape;618;p30"/>
                  <p:cNvSpPr/>
                  <p:nvPr/>
                </p:nvSpPr>
                <p:spPr>
                  <a:xfrm>
                    <a:off x="2350372" y="3218657"/>
                    <a:ext cx="159296" cy="962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4" h="1495" extrusionOk="0">
                        <a:moveTo>
                          <a:pt x="1739" y="735"/>
                        </a:moveTo>
                        <a:cubicBezTo>
                          <a:pt x="2033" y="858"/>
                          <a:pt x="2277" y="1005"/>
                          <a:pt x="2473" y="1127"/>
                        </a:cubicBezTo>
                        <a:lnTo>
                          <a:pt x="2473" y="1494"/>
                        </a:lnTo>
                        <a:cubicBezTo>
                          <a:pt x="2204" y="1372"/>
                          <a:pt x="1910" y="1250"/>
                          <a:pt x="1567" y="1078"/>
                        </a:cubicBezTo>
                        <a:cubicBezTo>
                          <a:pt x="686" y="613"/>
                          <a:pt x="0" y="172"/>
                          <a:pt x="25" y="99"/>
                        </a:cubicBezTo>
                        <a:cubicBezTo>
                          <a:pt x="98" y="1"/>
                          <a:pt x="857" y="295"/>
                          <a:pt x="1739" y="735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9" name="Google Shape;619;p30"/>
                  <p:cNvSpPr/>
                  <p:nvPr/>
                </p:nvSpPr>
                <p:spPr>
                  <a:xfrm>
                    <a:off x="2047614" y="3079910"/>
                    <a:ext cx="291742" cy="160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1" h="2499" extrusionOk="0">
                        <a:moveTo>
                          <a:pt x="2376" y="1029"/>
                        </a:moveTo>
                        <a:cubicBezTo>
                          <a:pt x="3600" y="1641"/>
                          <a:pt x="4531" y="2254"/>
                          <a:pt x="4457" y="2376"/>
                        </a:cubicBezTo>
                        <a:cubicBezTo>
                          <a:pt x="4408" y="2499"/>
                          <a:pt x="3355" y="2082"/>
                          <a:pt x="2131" y="1470"/>
                        </a:cubicBezTo>
                        <a:cubicBezTo>
                          <a:pt x="906" y="858"/>
                          <a:pt x="0" y="246"/>
                          <a:pt x="49" y="123"/>
                        </a:cubicBezTo>
                        <a:cubicBezTo>
                          <a:pt x="123" y="1"/>
                          <a:pt x="1151" y="417"/>
                          <a:pt x="2376" y="1029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0" name="Google Shape;620;p30"/>
                  <p:cNvSpPr/>
                  <p:nvPr/>
                </p:nvSpPr>
                <p:spPr>
                  <a:xfrm>
                    <a:off x="2485912" y="3324311"/>
                    <a:ext cx="23759" cy="236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" h="368" extrusionOk="0">
                        <a:moveTo>
                          <a:pt x="368" y="368"/>
                        </a:moveTo>
                        <a:cubicBezTo>
                          <a:pt x="123" y="221"/>
                          <a:pt x="1" y="98"/>
                          <a:pt x="1" y="49"/>
                        </a:cubicBezTo>
                        <a:cubicBezTo>
                          <a:pt x="50" y="0"/>
                          <a:pt x="172" y="49"/>
                          <a:pt x="368" y="98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1" name="Google Shape;621;p30"/>
                  <p:cNvSpPr/>
                  <p:nvPr/>
                </p:nvSpPr>
                <p:spPr>
                  <a:xfrm>
                    <a:off x="2348814" y="3108303"/>
                    <a:ext cx="162450" cy="1025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3" h="1593" extrusionOk="0">
                        <a:moveTo>
                          <a:pt x="1984" y="858"/>
                        </a:moveTo>
                        <a:cubicBezTo>
                          <a:pt x="2179" y="956"/>
                          <a:pt x="2326" y="1029"/>
                          <a:pt x="2522" y="1127"/>
                        </a:cubicBezTo>
                        <a:lnTo>
                          <a:pt x="2522" y="1592"/>
                        </a:lnTo>
                        <a:cubicBezTo>
                          <a:pt x="2302" y="1494"/>
                          <a:pt x="2057" y="1372"/>
                          <a:pt x="1812" y="1249"/>
                        </a:cubicBezTo>
                        <a:cubicBezTo>
                          <a:pt x="759" y="735"/>
                          <a:pt x="0" y="245"/>
                          <a:pt x="25" y="123"/>
                        </a:cubicBezTo>
                        <a:cubicBezTo>
                          <a:pt x="73" y="1"/>
                          <a:pt x="955" y="343"/>
                          <a:pt x="1984" y="858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2" name="Google Shape;622;p30"/>
                  <p:cNvSpPr/>
                  <p:nvPr/>
                </p:nvSpPr>
                <p:spPr>
                  <a:xfrm>
                    <a:off x="2222624" y="3084674"/>
                    <a:ext cx="291742" cy="1592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1" h="2474" extrusionOk="0">
                        <a:moveTo>
                          <a:pt x="2376" y="1004"/>
                        </a:moveTo>
                        <a:cubicBezTo>
                          <a:pt x="3600" y="1616"/>
                          <a:pt x="4531" y="2229"/>
                          <a:pt x="4457" y="2351"/>
                        </a:cubicBezTo>
                        <a:cubicBezTo>
                          <a:pt x="4408" y="2474"/>
                          <a:pt x="3355" y="2082"/>
                          <a:pt x="2131" y="1470"/>
                        </a:cubicBezTo>
                        <a:cubicBezTo>
                          <a:pt x="907" y="857"/>
                          <a:pt x="1" y="245"/>
                          <a:pt x="49" y="123"/>
                        </a:cubicBezTo>
                        <a:cubicBezTo>
                          <a:pt x="123" y="0"/>
                          <a:pt x="1151" y="392"/>
                          <a:pt x="2376" y="1004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3" name="Google Shape;623;p30"/>
                  <p:cNvSpPr/>
                  <p:nvPr/>
                </p:nvSpPr>
                <p:spPr>
                  <a:xfrm>
                    <a:off x="2244709" y="3212348"/>
                    <a:ext cx="231861" cy="12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1" h="1985" extrusionOk="0">
                        <a:moveTo>
                          <a:pt x="1886" y="833"/>
                        </a:moveTo>
                        <a:cubicBezTo>
                          <a:pt x="2865" y="1323"/>
                          <a:pt x="3600" y="1813"/>
                          <a:pt x="3551" y="1911"/>
                        </a:cubicBezTo>
                        <a:cubicBezTo>
                          <a:pt x="3478" y="1984"/>
                          <a:pt x="2645" y="1690"/>
                          <a:pt x="1714" y="1201"/>
                        </a:cubicBezTo>
                        <a:cubicBezTo>
                          <a:pt x="735" y="711"/>
                          <a:pt x="0" y="221"/>
                          <a:pt x="49" y="123"/>
                        </a:cubicBezTo>
                        <a:cubicBezTo>
                          <a:pt x="74" y="1"/>
                          <a:pt x="906" y="344"/>
                          <a:pt x="1886" y="833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4" name="Google Shape;624;p30"/>
                  <p:cNvSpPr/>
                  <p:nvPr/>
                </p:nvSpPr>
                <p:spPr>
                  <a:xfrm>
                    <a:off x="2214768" y="3306992"/>
                    <a:ext cx="212867" cy="118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06" h="1837" extrusionOk="0">
                        <a:moveTo>
                          <a:pt x="1739" y="759"/>
                        </a:moveTo>
                        <a:cubicBezTo>
                          <a:pt x="2620" y="1224"/>
                          <a:pt x="3306" y="1665"/>
                          <a:pt x="3281" y="1739"/>
                        </a:cubicBezTo>
                        <a:cubicBezTo>
                          <a:pt x="3208" y="1837"/>
                          <a:pt x="2473" y="1567"/>
                          <a:pt x="1567" y="1102"/>
                        </a:cubicBezTo>
                        <a:cubicBezTo>
                          <a:pt x="661" y="637"/>
                          <a:pt x="0" y="220"/>
                          <a:pt x="25" y="122"/>
                        </a:cubicBezTo>
                        <a:cubicBezTo>
                          <a:pt x="98" y="0"/>
                          <a:pt x="857" y="318"/>
                          <a:pt x="1739" y="759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" name="Google Shape;625;p30"/>
                  <p:cNvSpPr/>
                  <p:nvPr/>
                </p:nvSpPr>
                <p:spPr>
                  <a:xfrm>
                    <a:off x="2041303" y="3264370"/>
                    <a:ext cx="291742" cy="159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1" h="2475" extrusionOk="0">
                        <a:moveTo>
                          <a:pt x="2376" y="1005"/>
                        </a:moveTo>
                        <a:cubicBezTo>
                          <a:pt x="3600" y="1617"/>
                          <a:pt x="4531" y="2229"/>
                          <a:pt x="4457" y="2352"/>
                        </a:cubicBezTo>
                        <a:cubicBezTo>
                          <a:pt x="4408" y="2474"/>
                          <a:pt x="3355" y="2058"/>
                          <a:pt x="2131" y="1446"/>
                        </a:cubicBezTo>
                        <a:cubicBezTo>
                          <a:pt x="906" y="833"/>
                          <a:pt x="0" y="221"/>
                          <a:pt x="49" y="99"/>
                        </a:cubicBezTo>
                        <a:cubicBezTo>
                          <a:pt x="147" y="1"/>
                          <a:pt x="1200" y="393"/>
                          <a:pt x="2376" y="1005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" name="Google Shape;626;p30"/>
                  <p:cNvSpPr/>
                  <p:nvPr/>
                </p:nvSpPr>
                <p:spPr>
                  <a:xfrm>
                    <a:off x="2419720" y="3442520"/>
                    <a:ext cx="89950" cy="678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97" h="1054" extrusionOk="0">
                        <a:moveTo>
                          <a:pt x="1396" y="1054"/>
                        </a:moveTo>
                        <a:cubicBezTo>
                          <a:pt x="539" y="589"/>
                          <a:pt x="1" y="197"/>
                          <a:pt x="25" y="99"/>
                        </a:cubicBezTo>
                        <a:cubicBezTo>
                          <a:pt x="98" y="1"/>
                          <a:pt x="637" y="197"/>
                          <a:pt x="1396" y="540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" name="Google Shape;627;p30"/>
                  <p:cNvSpPr/>
                  <p:nvPr/>
                </p:nvSpPr>
                <p:spPr>
                  <a:xfrm>
                    <a:off x="2304592" y="3423656"/>
                    <a:ext cx="205076" cy="110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5" h="1715" extrusionOk="0">
                        <a:moveTo>
                          <a:pt x="1715" y="735"/>
                        </a:moveTo>
                        <a:cubicBezTo>
                          <a:pt x="2425" y="1078"/>
                          <a:pt x="2964" y="1445"/>
                          <a:pt x="3184" y="1592"/>
                        </a:cubicBezTo>
                        <a:lnTo>
                          <a:pt x="3184" y="1714"/>
                        </a:lnTo>
                        <a:cubicBezTo>
                          <a:pt x="2964" y="1714"/>
                          <a:pt x="2303" y="1445"/>
                          <a:pt x="1568" y="1029"/>
                        </a:cubicBezTo>
                        <a:cubicBezTo>
                          <a:pt x="687" y="588"/>
                          <a:pt x="1" y="147"/>
                          <a:pt x="50" y="49"/>
                        </a:cubicBezTo>
                        <a:cubicBezTo>
                          <a:pt x="74" y="0"/>
                          <a:pt x="833" y="269"/>
                          <a:pt x="1715" y="735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" name="Google Shape;628;p30"/>
                  <p:cNvSpPr/>
                  <p:nvPr/>
                </p:nvSpPr>
                <p:spPr>
                  <a:xfrm>
                    <a:off x="2168988" y="3210802"/>
                    <a:ext cx="244481" cy="134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97" h="2082" extrusionOk="0">
                        <a:moveTo>
                          <a:pt x="1984" y="857"/>
                        </a:moveTo>
                        <a:cubicBezTo>
                          <a:pt x="3037" y="1372"/>
                          <a:pt x="3797" y="1861"/>
                          <a:pt x="3772" y="1984"/>
                        </a:cubicBezTo>
                        <a:cubicBezTo>
                          <a:pt x="3699" y="2082"/>
                          <a:pt x="2842" y="1763"/>
                          <a:pt x="1813" y="1249"/>
                        </a:cubicBezTo>
                        <a:cubicBezTo>
                          <a:pt x="760" y="735"/>
                          <a:pt x="1" y="245"/>
                          <a:pt x="25" y="123"/>
                        </a:cubicBezTo>
                        <a:cubicBezTo>
                          <a:pt x="99" y="0"/>
                          <a:pt x="956" y="343"/>
                          <a:pt x="1984" y="857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" name="Google Shape;629;p30"/>
                  <p:cNvSpPr/>
                  <p:nvPr/>
                </p:nvSpPr>
                <p:spPr>
                  <a:xfrm>
                    <a:off x="2041303" y="3185564"/>
                    <a:ext cx="291742" cy="1592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1" h="2474" extrusionOk="0">
                        <a:moveTo>
                          <a:pt x="2376" y="1004"/>
                        </a:moveTo>
                        <a:cubicBezTo>
                          <a:pt x="3600" y="1617"/>
                          <a:pt x="4531" y="2229"/>
                          <a:pt x="4457" y="2351"/>
                        </a:cubicBezTo>
                        <a:cubicBezTo>
                          <a:pt x="4408" y="2474"/>
                          <a:pt x="3355" y="2057"/>
                          <a:pt x="2131" y="1445"/>
                        </a:cubicBezTo>
                        <a:cubicBezTo>
                          <a:pt x="906" y="833"/>
                          <a:pt x="0" y="221"/>
                          <a:pt x="49" y="98"/>
                        </a:cubicBezTo>
                        <a:cubicBezTo>
                          <a:pt x="123" y="0"/>
                          <a:pt x="1151" y="392"/>
                          <a:pt x="2376" y="1004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" name="Google Shape;630;p30"/>
                  <p:cNvSpPr/>
                  <p:nvPr/>
                </p:nvSpPr>
                <p:spPr>
                  <a:xfrm>
                    <a:off x="2388169" y="3357405"/>
                    <a:ext cx="121500" cy="820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1274" extrusionOk="0">
                        <a:moveTo>
                          <a:pt x="1739" y="760"/>
                        </a:moveTo>
                        <a:cubicBezTo>
                          <a:pt x="1813" y="784"/>
                          <a:pt x="1837" y="809"/>
                          <a:pt x="1886" y="833"/>
                        </a:cubicBezTo>
                        <a:lnTo>
                          <a:pt x="1886" y="1274"/>
                        </a:lnTo>
                        <a:cubicBezTo>
                          <a:pt x="1813" y="1201"/>
                          <a:pt x="1690" y="1176"/>
                          <a:pt x="1568" y="1127"/>
                        </a:cubicBezTo>
                        <a:cubicBezTo>
                          <a:pt x="662" y="662"/>
                          <a:pt x="1" y="221"/>
                          <a:pt x="25" y="148"/>
                        </a:cubicBezTo>
                        <a:cubicBezTo>
                          <a:pt x="99" y="1"/>
                          <a:pt x="858" y="294"/>
                          <a:pt x="1739" y="760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" name="Google Shape;631;p30"/>
                  <p:cNvSpPr/>
                  <p:nvPr/>
                </p:nvSpPr>
                <p:spPr>
                  <a:xfrm>
                    <a:off x="2176907" y="3100448"/>
                    <a:ext cx="214477" cy="1167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1" h="1813" extrusionOk="0">
                        <a:moveTo>
                          <a:pt x="1739" y="735"/>
                        </a:moveTo>
                        <a:cubicBezTo>
                          <a:pt x="2645" y="1200"/>
                          <a:pt x="3331" y="1616"/>
                          <a:pt x="3282" y="1714"/>
                        </a:cubicBezTo>
                        <a:cubicBezTo>
                          <a:pt x="3208" y="1812"/>
                          <a:pt x="2474" y="1518"/>
                          <a:pt x="1568" y="1078"/>
                        </a:cubicBezTo>
                        <a:cubicBezTo>
                          <a:pt x="686" y="612"/>
                          <a:pt x="0" y="172"/>
                          <a:pt x="25" y="98"/>
                        </a:cubicBezTo>
                        <a:cubicBezTo>
                          <a:pt x="98" y="0"/>
                          <a:pt x="857" y="269"/>
                          <a:pt x="1739" y="735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2" name="Google Shape;632;p30"/>
                  <p:cNvSpPr/>
                  <p:nvPr/>
                </p:nvSpPr>
                <p:spPr>
                  <a:xfrm>
                    <a:off x="2451271" y="3232886"/>
                    <a:ext cx="58400" cy="441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7" h="686" extrusionOk="0">
                        <a:moveTo>
                          <a:pt x="906" y="686"/>
                        </a:moveTo>
                        <a:cubicBezTo>
                          <a:pt x="368" y="392"/>
                          <a:pt x="0" y="147"/>
                          <a:pt x="25" y="49"/>
                        </a:cubicBezTo>
                        <a:cubicBezTo>
                          <a:pt x="49" y="0"/>
                          <a:pt x="392" y="98"/>
                          <a:pt x="906" y="294"/>
                        </a:cubicBezTo>
                        <a:close/>
                      </a:path>
                    </a:pathLst>
                  </a:custGeom>
                  <a:solidFill>
                    <a:srgbClr val="C29E4E">
                      <a:alpha val="5223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3" name="Google Shape;633;p30"/>
                <p:cNvSpPr/>
                <p:nvPr/>
              </p:nvSpPr>
              <p:spPr>
                <a:xfrm>
                  <a:off x="1450016" y="2933307"/>
                  <a:ext cx="212931" cy="115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789" extrusionOk="0">
                      <a:moveTo>
                        <a:pt x="1739" y="735"/>
                      </a:moveTo>
                      <a:cubicBezTo>
                        <a:pt x="2621" y="1176"/>
                        <a:pt x="3306" y="1617"/>
                        <a:pt x="3282" y="1690"/>
                      </a:cubicBezTo>
                      <a:cubicBezTo>
                        <a:pt x="3208" y="1788"/>
                        <a:pt x="2474" y="1519"/>
                        <a:pt x="1568" y="1053"/>
                      </a:cubicBezTo>
                      <a:cubicBezTo>
                        <a:pt x="662" y="613"/>
                        <a:pt x="0" y="172"/>
                        <a:pt x="25" y="74"/>
                      </a:cubicBezTo>
                      <a:cubicBezTo>
                        <a:pt x="98" y="0"/>
                        <a:pt x="857" y="294"/>
                        <a:pt x="1739" y="73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30"/>
                <p:cNvSpPr/>
                <p:nvPr/>
              </p:nvSpPr>
              <p:spPr>
                <a:xfrm>
                  <a:off x="1807956" y="3163480"/>
                  <a:ext cx="212931" cy="115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789" extrusionOk="0">
                      <a:moveTo>
                        <a:pt x="1763" y="735"/>
                      </a:moveTo>
                      <a:cubicBezTo>
                        <a:pt x="2645" y="1176"/>
                        <a:pt x="3306" y="1617"/>
                        <a:pt x="3282" y="1715"/>
                      </a:cubicBezTo>
                      <a:cubicBezTo>
                        <a:pt x="3233" y="1788"/>
                        <a:pt x="2498" y="1519"/>
                        <a:pt x="1567" y="1054"/>
                      </a:cubicBezTo>
                      <a:cubicBezTo>
                        <a:pt x="686" y="613"/>
                        <a:pt x="0" y="172"/>
                        <a:pt x="49" y="99"/>
                      </a:cubicBezTo>
                      <a:cubicBezTo>
                        <a:pt x="98" y="1"/>
                        <a:pt x="857" y="294"/>
                        <a:pt x="1763" y="735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0"/>
                <p:cNvSpPr/>
                <p:nvPr/>
              </p:nvSpPr>
              <p:spPr>
                <a:xfrm>
                  <a:off x="1450016" y="2982175"/>
                  <a:ext cx="282277" cy="14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4" h="2327" extrusionOk="0">
                      <a:moveTo>
                        <a:pt x="2229" y="907"/>
                      </a:moveTo>
                      <a:cubicBezTo>
                        <a:pt x="3453" y="1519"/>
                        <a:pt x="4384" y="2131"/>
                        <a:pt x="4310" y="2253"/>
                      </a:cubicBezTo>
                      <a:cubicBezTo>
                        <a:pt x="4286" y="2327"/>
                        <a:pt x="4041" y="2253"/>
                        <a:pt x="3625" y="2106"/>
                      </a:cubicBezTo>
                      <a:lnTo>
                        <a:pt x="0" y="1"/>
                      </a:lnTo>
                      <a:cubicBezTo>
                        <a:pt x="294" y="25"/>
                        <a:pt x="1200" y="392"/>
                        <a:pt x="2229" y="907"/>
                      </a:cubicBezTo>
                      <a:close/>
                    </a:path>
                  </a:pathLst>
                </a:custGeom>
                <a:solidFill>
                  <a:srgbClr val="C29E4E">
                    <a:alpha val="52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36" name="Google Shape;636;p30"/>
              <p:cNvSpPr/>
              <p:nvPr/>
            </p:nvSpPr>
            <p:spPr>
              <a:xfrm>
                <a:off x="1161487" y="2565933"/>
                <a:ext cx="115126" cy="78933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226" extrusionOk="0">
                    <a:moveTo>
                      <a:pt x="0" y="1"/>
                    </a:moveTo>
                    <a:cubicBezTo>
                      <a:pt x="1053" y="564"/>
                      <a:pt x="1788" y="1054"/>
                      <a:pt x="1714" y="1127"/>
                    </a:cubicBezTo>
                    <a:cubicBezTo>
                      <a:pt x="1665" y="1225"/>
                      <a:pt x="955" y="980"/>
                      <a:pt x="0" y="564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7" name="Google Shape;637;p30"/>
            <p:cNvGrpSpPr/>
            <p:nvPr/>
          </p:nvGrpSpPr>
          <p:grpSpPr>
            <a:xfrm>
              <a:off x="2509202" y="2296039"/>
              <a:ext cx="1353731" cy="1108432"/>
              <a:chOff x="2504060" y="2425640"/>
              <a:chExt cx="1353731" cy="1108432"/>
            </a:xfrm>
          </p:grpSpPr>
          <p:sp>
            <p:nvSpPr>
              <p:cNvPr id="638" name="Google Shape;638;p30"/>
              <p:cNvSpPr/>
              <p:nvPr/>
            </p:nvSpPr>
            <p:spPr>
              <a:xfrm>
                <a:off x="3351563" y="2644803"/>
                <a:ext cx="212931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13" extrusionOk="0">
                    <a:moveTo>
                      <a:pt x="1568" y="735"/>
                    </a:moveTo>
                    <a:cubicBezTo>
                      <a:pt x="662" y="1200"/>
                      <a:pt x="1" y="1616"/>
                      <a:pt x="25" y="1714"/>
                    </a:cubicBezTo>
                    <a:cubicBezTo>
                      <a:pt x="99" y="1812"/>
                      <a:pt x="833" y="1543"/>
                      <a:pt x="1740" y="1078"/>
                    </a:cubicBezTo>
                    <a:cubicBezTo>
                      <a:pt x="2621" y="612"/>
                      <a:pt x="3307" y="196"/>
                      <a:pt x="3282" y="98"/>
                    </a:cubicBezTo>
                    <a:cubicBezTo>
                      <a:pt x="3209" y="0"/>
                      <a:pt x="2450" y="318"/>
                      <a:pt x="1568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0"/>
              <p:cNvSpPr/>
              <p:nvPr/>
            </p:nvSpPr>
            <p:spPr>
              <a:xfrm>
                <a:off x="3444606" y="2602181"/>
                <a:ext cx="291742" cy="157738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50" extrusionOk="0">
                    <a:moveTo>
                      <a:pt x="2131" y="980"/>
                    </a:moveTo>
                    <a:cubicBezTo>
                      <a:pt x="907" y="1593"/>
                      <a:pt x="1" y="2205"/>
                      <a:pt x="50" y="2327"/>
                    </a:cubicBezTo>
                    <a:cubicBezTo>
                      <a:pt x="123" y="2450"/>
                      <a:pt x="1152" y="2033"/>
                      <a:pt x="2376" y="1421"/>
                    </a:cubicBezTo>
                    <a:cubicBezTo>
                      <a:pt x="3600" y="809"/>
                      <a:pt x="4531" y="197"/>
                      <a:pt x="4457" y="74"/>
                    </a:cubicBezTo>
                    <a:cubicBezTo>
                      <a:pt x="4409" y="1"/>
                      <a:pt x="3356" y="368"/>
                      <a:pt x="2131" y="980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0"/>
              <p:cNvSpPr/>
              <p:nvPr/>
            </p:nvSpPr>
            <p:spPr>
              <a:xfrm>
                <a:off x="2917965" y="2811879"/>
                <a:ext cx="282342" cy="154583"/>
              </a:xfrm>
              <a:custGeom>
                <a:avLst/>
                <a:gdLst/>
                <a:ahLst/>
                <a:cxnLst/>
                <a:rect l="l" t="t" r="r" b="b"/>
                <a:pathLst>
                  <a:path w="4385" h="2401" extrusionOk="0">
                    <a:moveTo>
                      <a:pt x="2082" y="980"/>
                    </a:moveTo>
                    <a:cubicBezTo>
                      <a:pt x="931" y="1568"/>
                      <a:pt x="1" y="2156"/>
                      <a:pt x="74" y="2278"/>
                    </a:cubicBezTo>
                    <a:cubicBezTo>
                      <a:pt x="123" y="2401"/>
                      <a:pt x="1127" y="2033"/>
                      <a:pt x="2303" y="1421"/>
                    </a:cubicBezTo>
                    <a:cubicBezTo>
                      <a:pt x="3454" y="833"/>
                      <a:pt x="4384" y="246"/>
                      <a:pt x="4311" y="123"/>
                    </a:cubicBezTo>
                    <a:cubicBezTo>
                      <a:pt x="4262" y="1"/>
                      <a:pt x="3282" y="417"/>
                      <a:pt x="2082" y="980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0"/>
              <p:cNvSpPr/>
              <p:nvPr/>
            </p:nvSpPr>
            <p:spPr>
              <a:xfrm>
                <a:off x="3067799" y="2778786"/>
                <a:ext cx="291742" cy="159283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74" extrusionOk="0">
                    <a:moveTo>
                      <a:pt x="2131" y="1005"/>
                    </a:moveTo>
                    <a:cubicBezTo>
                      <a:pt x="906" y="1617"/>
                      <a:pt x="0" y="2229"/>
                      <a:pt x="49" y="2351"/>
                    </a:cubicBezTo>
                    <a:cubicBezTo>
                      <a:pt x="122" y="2474"/>
                      <a:pt x="1151" y="2082"/>
                      <a:pt x="2375" y="1470"/>
                    </a:cubicBezTo>
                    <a:cubicBezTo>
                      <a:pt x="3600" y="858"/>
                      <a:pt x="4530" y="245"/>
                      <a:pt x="4457" y="123"/>
                    </a:cubicBezTo>
                    <a:cubicBezTo>
                      <a:pt x="4408" y="1"/>
                      <a:pt x="3355" y="392"/>
                      <a:pt x="2131" y="100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0"/>
              <p:cNvSpPr/>
              <p:nvPr/>
            </p:nvSpPr>
            <p:spPr>
              <a:xfrm>
                <a:off x="3263285" y="2759857"/>
                <a:ext cx="212931" cy="11833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38" extrusionOk="0">
                    <a:moveTo>
                      <a:pt x="1543" y="760"/>
                    </a:moveTo>
                    <a:cubicBezTo>
                      <a:pt x="662" y="1225"/>
                      <a:pt x="1" y="1641"/>
                      <a:pt x="25" y="1739"/>
                    </a:cubicBezTo>
                    <a:cubicBezTo>
                      <a:pt x="74" y="1837"/>
                      <a:pt x="809" y="1543"/>
                      <a:pt x="1739" y="1103"/>
                    </a:cubicBezTo>
                    <a:cubicBezTo>
                      <a:pt x="2621" y="637"/>
                      <a:pt x="3306" y="197"/>
                      <a:pt x="3257" y="123"/>
                    </a:cubicBezTo>
                    <a:cubicBezTo>
                      <a:pt x="3208" y="1"/>
                      <a:pt x="2449" y="295"/>
                      <a:pt x="1543" y="760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0"/>
              <p:cNvSpPr/>
              <p:nvPr/>
            </p:nvSpPr>
            <p:spPr>
              <a:xfrm>
                <a:off x="3728434" y="2425640"/>
                <a:ext cx="129356" cy="82024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274" extrusionOk="0">
                    <a:moveTo>
                      <a:pt x="1592" y="196"/>
                    </a:moveTo>
                    <a:cubicBezTo>
                      <a:pt x="711" y="661"/>
                      <a:pt x="1" y="1078"/>
                      <a:pt x="49" y="1176"/>
                    </a:cubicBezTo>
                    <a:cubicBezTo>
                      <a:pt x="123" y="1274"/>
                      <a:pt x="858" y="980"/>
                      <a:pt x="1764" y="539"/>
                    </a:cubicBezTo>
                    <a:cubicBezTo>
                      <a:pt x="1862" y="490"/>
                      <a:pt x="1960" y="441"/>
                      <a:pt x="2009" y="417"/>
                    </a:cubicBezTo>
                    <a:lnTo>
                      <a:pt x="2009" y="0"/>
                    </a:lnTo>
                    <a:cubicBezTo>
                      <a:pt x="1862" y="49"/>
                      <a:pt x="1739" y="98"/>
                      <a:pt x="1592" y="196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0"/>
              <p:cNvSpPr/>
              <p:nvPr/>
            </p:nvSpPr>
            <p:spPr>
              <a:xfrm>
                <a:off x="3367339" y="2548613"/>
                <a:ext cx="242872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3772" h="2058" extrusionOk="0">
                    <a:moveTo>
                      <a:pt x="25" y="1886"/>
                    </a:moveTo>
                    <a:cubicBezTo>
                      <a:pt x="1" y="1935"/>
                      <a:pt x="1" y="1959"/>
                      <a:pt x="1" y="1959"/>
                    </a:cubicBezTo>
                    <a:cubicBezTo>
                      <a:pt x="74" y="2057"/>
                      <a:pt x="931" y="1739"/>
                      <a:pt x="1960" y="1225"/>
                    </a:cubicBezTo>
                    <a:cubicBezTo>
                      <a:pt x="3013" y="711"/>
                      <a:pt x="3772" y="221"/>
                      <a:pt x="3747" y="98"/>
                    </a:cubicBezTo>
                    <a:cubicBezTo>
                      <a:pt x="3698" y="0"/>
                      <a:pt x="3160" y="172"/>
                      <a:pt x="2425" y="51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0"/>
              <p:cNvSpPr/>
              <p:nvPr/>
            </p:nvSpPr>
            <p:spPr>
              <a:xfrm>
                <a:off x="3446216" y="2523375"/>
                <a:ext cx="291742" cy="159283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74" extrusionOk="0">
                    <a:moveTo>
                      <a:pt x="2155" y="1005"/>
                    </a:moveTo>
                    <a:cubicBezTo>
                      <a:pt x="931" y="1617"/>
                      <a:pt x="0" y="2229"/>
                      <a:pt x="74" y="2351"/>
                    </a:cubicBezTo>
                    <a:cubicBezTo>
                      <a:pt x="123" y="2474"/>
                      <a:pt x="1151" y="2082"/>
                      <a:pt x="2375" y="1470"/>
                    </a:cubicBezTo>
                    <a:cubicBezTo>
                      <a:pt x="3600" y="858"/>
                      <a:pt x="4530" y="245"/>
                      <a:pt x="4481" y="99"/>
                    </a:cubicBezTo>
                    <a:cubicBezTo>
                      <a:pt x="4408" y="1"/>
                      <a:pt x="3380" y="392"/>
                      <a:pt x="2155" y="100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0"/>
              <p:cNvSpPr/>
              <p:nvPr/>
            </p:nvSpPr>
            <p:spPr>
              <a:xfrm>
                <a:off x="3640156" y="2504446"/>
                <a:ext cx="212931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13" extrusionOk="0">
                    <a:moveTo>
                      <a:pt x="1543" y="735"/>
                    </a:moveTo>
                    <a:cubicBezTo>
                      <a:pt x="661" y="1201"/>
                      <a:pt x="0" y="1641"/>
                      <a:pt x="25" y="1715"/>
                    </a:cubicBezTo>
                    <a:cubicBezTo>
                      <a:pt x="74" y="1813"/>
                      <a:pt x="808" y="1543"/>
                      <a:pt x="1739" y="1078"/>
                    </a:cubicBezTo>
                    <a:cubicBezTo>
                      <a:pt x="2620" y="613"/>
                      <a:pt x="3306" y="197"/>
                      <a:pt x="3257" y="99"/>
                    </a:cubicBezTo>
                    <a:cubicBezTo>
                      <a:pt x="3208" y="1"/>
                      <a:pt x="2449" y="295"/>
                      <a:pt x="1543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0"/>
              <p:cNvSpPr/>
              <p:nvPr/>
            </p:nvSpPr>
            <p:spPr>
              <a:xfrm>
                <a:off x="3176553" y="2696825"/>
                <a:ext cx="214541" cy="115116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1788" extrusionOk="0">
                    <a:moveTo>
                      <a:pt x="1592" y="735"/>
                    </a:moveTo>
                    <a:cubicBezTo>
                      <a:pt x="711" y="1176"/>
                      <a:pt x="1" y="1616"/>
                      <a:pt x="50" y="1690"/>
                    </a:cubicBezTo>
                    <a:cubicBezTo>
                      <a:pt x="123" y="1788"/>
                      <a:pt x="858" y="1518"/>
                      <a:pt x="1764" y="1053"/>
                    </a:cubicBezTo>
                    <a:cubicBezTo>
                      <a:pt x="2670" y="612"/>
                      <a:pt x="3331" y="172"/>
                      <a:pt x="3307" y="74"/>
                    </a:cubicBezTo>
                    <a:cubicBezTo>
                      <a:pt x="3233" y="0"/>
                      <a:pt x="2474" y="270"/>
                      <a:pt x="1592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0"/>
              <p:cNvSpPr/>
              <p:nvPr/>
            </p:nvSpPr>
            <p:spPr>
              <a:xfrm>
                <a:off x="3484012" y="2652658"/>
                <a:ext cx="231861" cy="126190"/>
              </a:xfrm>
              <a:custGeom>
                <a:avLst/>
                <a:gdLst/>
                <a:ahLst/>
                <a:cxnLst/>
                <a:rect l="l" t="t" r="r" b="b"/>
                <a:pathLst>
                  <a:path w="3601" h="1960" extrusionOk="0">
                    <a:moveTo>
                      <a:pt x="1715" y="809"/>
                    </a:moveTo>
                    <a:cubicBezTo>
                      <a:pt x="736" y="1298"/>
                      <a:pt x="1" y="1764"/>
                      <a:pt x="50" y="1862"/>
                    </a:cubicBezTo>
                    <a:cubicBezTo>
                      <a:pt x="123" y="1960"/>
                      <a:pt x="956" y="1666"/>
                      <a:pt x="1886" y="1152"/>
                    </a:cubicBezTo>
                    <a:cubicBezTo>
                      <a:pt x="2866" y="686"/>
                      <a:pt x="3601" y="172"/>
                      <a:pt x="3552" y="99"/>
                    </a:cubicBezTo>
                    <a:cubicBezTo>
                      <a:pt x="3478" y="1"/>
                      <a:pt x="2670" y="319"/>
                      <a:pt x="1715" y="809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0"/>
              <p:cNvSpPr/>
              <p:nvPr/>
            </p:nvSpPr>
            <p:spPr>
              <a:xfrm>
                <a:off x="3766295" y="2524985"/>
                <a:ext cx="91495" cy="6470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1005" extrusionOk="0">
                    <a:moveTo>
                      <a:pt x="1421" y="0"/>
                    </a:moveTo>
                    <a:cubicBezTo>
                      <a:pt x="612" y="416"/>
                      <a:pt x="0" y="833"/>
                      <a:pt x="25" y="906"/>
                    </a:cubicBezTo>
                    <a:cubicBezTo>
                      <a:pt x="49" y="1004"/>
                      <a:pt x="661" y="784"/>
                      <a:pt x="1421" y="416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0"/>
              <p:cNvSpPr/>
              <p:nvPr/>
            </p:nvSpPr>
            <p:spPr>
              <a:xfrm>
                <a:off x="2505670" y="3218657"/>
                <a:ext cx="159295" cy="96252"/>
              </a:xfrm>
              <a:custGeom>
                <a:avLst/>
                <a:gdLst/>
                <a:ahLst/>
                <a:cxnLst/>
                <a:rect l="l" t="t" r="r" b="b"/>
                <a:pathLst>
                  <a:path w="2474" h="1495" extrusionOk="0">
                    <a:moveTo>
                      <a:pt x="735" y="735"/>
                    </a:moveTo>
                    <a:cubicBezTo>
                      <a:pt x="466" y="858"/>
                      <a:pt x="221" y="1005"/>
                      <a:pt x="0" y="1127"/>
                    </a:cubicBezTo>
                    <a:lnTo>
                      <a:pt x="0" y="1494"/>
                    </a:lnTo>
                    <a:cubicBezTo>
                      <a:pt x="294" y="1372"/>
                      <a:pt x="588" y="1250"/>
                      <a:pt x="931" y="1078"/>
                    </a:cubicBezTo>
                    <a:cubicBezTo>
                      <a:pt x="1812" y="613"/>
                      <a:pt x="2474" y="172"/>
                      <a:pt x="2449" y="99"/>
                    </a:cubicBezTo>
                    <a:cubicBezTo>
                      <a:pt x="2400" y="1"/>
                      <a:pt x="1641" y="295"/>
                      <a:pt x="735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0"/>
              <p:cNvSpPr/>
              <p:nvPr/>
            </p:nvSpPr>
            <p:spPr>
              <a:xfrm>
                <a:off x="2677525" y="3079910"/>
                <a:ext cx="291740" cy="160892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99" extrusionOk="0">
                    <a:moveTo>
                      <a:pt x="2155" y="1029"/>
                    </a:moveTo>
                    <a:cubicBezTo>
                      <a:pt x="931" y="1641"/>
                      <a:pt x="1" y="2254"/>
                      <a:pt x="74" y="2376"/>
                    </a:cubicBezTo>
                    <a:cubicBezTo>
                      <a:pt x="123" y="2499"/>
                      <a:pt x="1176" y="2082"/>
                      <a:pt x="2400" y="1470"/>
                    </a:cubicBezTo>
                    <a:cubicBezTo>
                      <a:pt x="3625" y="858"/>
                      <a:pt x="4531" y="246"/>
                      <a:pt x="4457" y="123"/>
                    </a:cubicBezTo>
                    <a:cubicBezTo>
                      <a:pt x="4408" y="1"/>
                      <a:pt x="3380" y="417"/>
                      <a:pt x="2155" y="1029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0"/>
              <p:cNvSpPr/>
              <p:nvPr/>
            </p:nvSpPr>
            <p:spPr>
              <a:xfrm>
                <a:off x="2505670" y="3324311"/>
                <a:ext cx="23695" cy="23693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68" extrusionOk="0">
                    <a:moveTo>
                      <a:pt x="0" y="368"/>
                    </a:moveTo>
                    <a:cubicBezTo>
                      <a:pt x="245" y="221"/>
                      <a:pt x="368" y="98"/>
                      <a:pt x="368" y="49"/>
                    </a:cubicBezTo>
                    <a:cubicBezTo>
                      <a:pt x="343" y="0"/>
                      <a:pt x="221" y="49"/>
                      <a:pt x="0" y="98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0"/>
              <p:cNvSpPr/>
              <p:nvPr/>
            </p:nvSpPr>
            <p:spPr>
              <a:xfrm>
                <a:off x="2790281" y="2950627"/>
                <a:ext cx="212931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13" extrusionOk="0">
                    <a:moveTo>
                      <a:pt x="1567" y="735"/>
                    </a:moveTo>
                    <a:cubicBezTo>
                      <a:pt x="661" y="1201"/>
                      <a:pt x="0" y="1617"/>
                      <a:pt x="25" y="1715"/>
                    </a:cubicBezTo>
                    <a:cubicBezTo>
                      <a:pt x="98" y="1813"/>
                      <a:pt x="833" y="1519"/>
                      <a:pt x="1739" y="1078"/>
                    </a:cubicBezTo>
                    <a:cubicBezTo>
                      <a:pt x="2620" y="613"/>
                      <a:pt x="3306" y="172"/>
                      <a:pt x="3282" y="99"/>
                    </a:cubicBezTo>
                    <a:cubicBezTo>
                      <a:pt x="3208" y="1"/>
                      <a:pt x="2473" y="295"/>
                      <a:pt x="1567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0"/>
              <p:cNvSpPr/>
              <p:nvPr/>
            </p:nvSpPr>
            <p:spPr>
              <a:xfrm>
                <a:off x="2884869" y="2906524"/>
                <a:ext cx="291742" cy="160828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98" extrusionOk="0">
                    <a:moveTo>
                      <a:pt x="2131" y="1029"/>
                    </a:moveTo>
                    <a:cubicBezTo>
                      <a:pt x="907" y="1641"/>
                      <a:pt x="0" y="2253"/>
                      <a:pt x="49" y="2375"/>
                    </a:cubicBezTo>
                    <a:cubicBezTo>
                      <a:pt x="123" y="2498"/>
                      <a:pt x="1151" y="2082"/>
                      <a:pt x="2376" y="1469"/>
                    </a:cubicBezTo>
                    <a:cubicBezTo>
                      <a:pt x="3600" y="857"/>
                      <a:pt x="4531" y="245"/>
                      <a:pt x="4457" y="123"/>
                    </a:cubicBezTo>
                    <a:cubicBezTo>
                      <a:pt x="4408" y="0"/>
                      <a:pt x="3355" y="416"/>
                      <a:pt x="2131" y="1029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0"/>
              <p:cNvSpPr/>
              <p:nvPr/>
            </p:nvSpPr>
            <p:spPr>
              <a:xfrm>
                <a:off x="2506449" y="3108303"/>
                <a:ext cx="162450" cy="10256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1593" extrusionOk="0">
                    <a:moveTo>
                      <a:pt x="539" y="858"/>
                    </a:moveTo>
                    <a:cubicBezTo>
                      <a:pt x="343" y="956"/>
                      <a:pt x="196" y="1029"/>
                      <a:pt x="0" y="1127"/>
                    </a:cubicBezTo>
                    <a:lnTo>
                      <a:pt x="0" y="1592"/>
                    </a:lnTo>
                    <a:cubicBezTo>
                      <a:pt x="221" y="1494"/>
                      <a:pt x="466" y="1372"/>
                      <a:pt x="710" y="1249"/>
                    </a:cubicBezTo>
                    <a:cubicBezTo>
                      <a:pt x="1763" y="735"/>
                      <a:pt x="2523" y="245"/>
                      <a:pt x="2474" y="123"/>
                    </a:cubicBezTo>
                    <a:cubicBezTo>
                      <a:pt x="2425" y="1"/>
                      <a:pt x="1543" y="343"/>
                      <a:pt x="539" y="858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0"/>
              <p:cNvSpPr/>
              <p:nvPr/>
            </p:nvSpPr>
            <p:spPr>
              <a:xfrm>
                <a:off x="2504060" y="3084674"/>
                <a:ext cx="291804" cy="159282"/>
              </a:xfrm>
              <a:custGeom>
                <a:avLst/>
                <a:gdLst/>
                <a:ahLst/>
                <a:cxnLst/>
                <a:rect l="l" t="t" r="r" b="b"/>
                <a:pathLst>
                  <a:path w="4532" h="2474" extrusionOk="0">
                    <a:moveTo>
                      <a:pt x="2156" y="1004"/>
                    </a:moveTo>
                    <a:cubicBezTo>
                      <a:pt x="931" y="1616"/>
                      <a:pt x="1" y="2229"/>
                      <a:pt x="74" y="2351"/>
                    </a:cubicBezTo>
                    <a:cubicBezTo>
                      <a:pt x="123" y="2474"/>
                      <a:pt x="1176" y="2082"/>
                      <a:pt x="2401" y="1470"/>
                    </a:cubicBezTo>
                    <a:cubicBezTo>
                      <a:pt x="3625" y="857"/>
                      <a:pt x="4531" y="245"/>
                      <a:pt x="4482" y="123"/>
                    </a:cubicBezTo>
                    <a:cubicBezTo>
                      <a:pt x="4409" y="0"/>
                      <a:pt x="3380" y="392"/>
                      <a:pt x="2156" y="1004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0"/>
              <p:cNvSpPr/>
              <p:nvPr/>
            </p:nvSpPr>
            <p:spPr>
              <a:xfrm>
                <a:off x="2894334" y="2977475"/>
                <a:ext cx="212931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13" extrusionOk="0">
                    <a:moveTo>
                      <a:pt x="1568" y="735"/>
                    </a:moveTo>
                    <a:cubicBezTo>
                      <a:pt x="686" y="1200"/>
                      <a:pt x="0" y="1641"/>
                      <a:pt x="25" y="1714"/>
                    </a:cubicBezTo>
                    <a:cubicBezTo>
                      <a:pt x="98" y="1812"/>
                      <a:pt x="833" y="1543"/>
                      <a:pt x="1739" y="1078"/>
                    </a:cubicBezTo>
                    <a:cubicBezTo>
                      <a:pt x="2645" y="612"/>
                      <a:pt x="3306" y="196"/>
                      <a:pt x="3282" y="98"/>
                    </a:cubicBezTo>
                    <a:cubicBezTo>
                      <a:pt x="3208" y="0"/>
                      <a:pt x="2449" y="294"/>
                      <a:pt x="1568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0"/>
              <p:cNvSpPr/>
              <p:nvPr/>
            </p:nvSpPr>
            <p:spPr>
              <a:xfrm>
                <a:off x="2540376" y="3212348"/>
                <a:ext cx="231795" cy="127799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985" extrusionOk="0">
                    <a:moveTo>
                      <a:pt x="1714" y="833"/>
                    </a:moveTo>
                    <a:cubicBezTo>
                      <a:pt x="735" y="1323"/>
                      <a:pt x="0" y="1813"/>
                      <a:pt x="49" y="1911"/>
                    </a:cubicBezTo>
                    <a:cubicBezTo>
                      <a:pt x="122" y="1984"/>
                      <a:pt x="931" y="1690"/>
                      <a:pt x="1886" y="1201"/>
                    </a:cubicBezTo>
                    <a:cubicBezTo>
                      <a:pt x="2865" y="711"/>
                      <a:pt x="3600" y="221"/>
                      <a:pt x="3551" y="123"/>
                    </a:cubicBezTo>
                    <a:cubicBezTo>
                      <a:pt x="3502" y="1"/>
                      <a:pt x="2694" y="344"/>
                      <a:pt x="1714" y="833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0"/>
              <p:cNvSpPr/>
              <p:nvPr/>
            </p:nvSpPr>
            <p:spPr>
              <a:xfrm>
                <a:off x="3001542" y="2928543"/>
                <a:ext cx="272812" cy="149883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2328" extrusionOk="0">
                    <a:moveTo>
                      <a:pt x="2009" y="956"/>
                    </a:moveTo>
                    <a:cubicBezTo>
                      <a:pt x="882" y="1544"/>
                      <a:pt x="1" y="2082"/>
                      <a:pt x="50" y="2205"/>
                    </a:cubicBezTo>
                    <a:cubicBezTo>
                      <a:pt x="123" y="2327"/>
                      <a:pt x="1103" y="1960"/>
                      <a:pt x="2229" y="1372"/>
                    </a:cubicBezTo>
                    <a:cubicBezTo>
                      <a:pt x="3355" y="809"/>
                      <a:pt x="4237" y="246"/>
                      <a:pt x="4188" y="123"/>
                    </a:cubicBezTo>
                    <a:cubicBezTo>
                      <a:pt x="4115" y="1"/>
                      <a:pt x="3135" y="368"/>
                      <a:pt x="2009" y="956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0"/>
              <p:cNvSpPr/>
              <p:nvPr/>
            </p:nvSpPr>
            <p:spPr>
              <a:xfrm>
                <a:off x="2659377" y="2982175"/>
                <a:ext cx="212931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13" extrusionOk="0">
                    <a:moveTo>
                      <a:pt x="1568" y="735"/>
                    </a:moveTo>
                    <a:cubicBezTo>
                      <a:pt x="686" y="1200"/>
                      <a:pt x="1" y="1617"/>
                      <a:pt x="50" y="1715"/>
                    </a:cubicBezTo>
                    <a:cubicBezTo>
                      <a:pt x="99" y="1813"/>
                      <a:pt x="833" y="1519"/>
                      <a:pt x="1739" y="1078"/>
                    </a:cubicBezTo>
                    <a:cubicBezTo>
                      <a:pt x="2645" y="613"/>
                      <a:pt x="3307" y="172"/>
                      <a:pt x="3282" y="98"/>
                    </a:cubicBezTo>
                    <a:cubicBezTo>
                      <a:pt x="3233" y="1"/>
                      <a:pt x="2449" y="270"/>
                      <a:pt x="1568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0"/>
              <p:cNvSpPr/>
              <p:nvPr/>
            </p:nvSpPr>
            <p:spPr>
              <a:xfrm>
                <a:off x="3532948" y="2747238"/>
                <a:ext cx="212867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6" h="1813" extrusionOk="0">
                    <a:moveTo>
                      <a:pt x="1567" y="735"/>
                    </a:moveTo>
                    <a:cubicBezTo>
                      <a:pt x="686" y="1201"/>
                      <a:pt x="0" y="1617"/>
                      <a:pt x="24" y="1715"/>
                    </a:cubicBezTo>
                    <a:cubicBezTo>
                      <a:pt x="98" y="1813"/>
                      <a:pt x="833" y="1519"/>
                      <a:pt x="1739" y="1078"/>
                    </a:cubicBezTo>
                    <a:cubicBezTo>
                      <a:pt x="2645" y="613"/>
                      <a:pt x="3306" y="172"/>
                      <a:pt x="3281" y="99"/>
                    </a:cubicBezTo>
                    <a:cubicBezTo>
                      <a:pt x="3208" y="1"/>
                      <a:pt x="2449" y="270"/>
                      <a:pt x="1567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0"/>
              <p:cNvSpPr/>
              <p:nvPr/>
            </p:nvSpPr>
            <p:spPr>
              <a:xfrm>
                <a:off x="3625926" y="2723609"/>
                <a:ext cx="231861" cy="138809"/>
              </a:xfrm>
              <a:custGeom>
                <a:avLst/>
                <a:gdLst/>
                <a:ahLst/>
                <a:cxnLst/>
                <a:rect l="l" t="t" r="r" b="b"/>
                <a:pathLst>
                  <a:path w="3601" h="2156" extrusionOk="0">
                    <a:moveTo>
                      <a:pt x="2131" y="662"/>
                    </a:moveTo>
                    <a:cubicBezTo>
                      <a:pt x="907" y="1274"/>
                      <a:pt x="1" y="1886"/>
                      <a:pt x="50" y="2033"/>
                    </a:cubicBezTo>
                    <a:cubicBezTo>
                      <a:pt x="123" y="2155"/>
                      <a:pt x="1152" y="1739"/>
                      <a:pt x="2376" y="1127"/>
                    </a:cubicBezTo>
                    <a:cubicBezTo>
                      <a:pt x="2841" y="882"/>
                      <a:pt x="3282" y="662"/>
                      <a:pt x="3601" y="466"/>
                    </a:cubicBezTo>
                    <a:lnTo>
                      <a:pt x="3601" y="1"/>
                    </a:lnTo>
                    <a:cubicBezTo>
                      <a:pt x="3209" y="147"/>
                      <a:pt x="2694" y="392"/>
                      <a:pt x="2131" y="662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0"/>
              <p:cNvSpPr/>
              <p:nvPr/>
            </p:nvSpPr>
            <p:spPr>
              <a:xfrm>
                <a:off x="3099286" y="2914379"/>
                <a:ext cx="282342" cy="154583"/>
              </a:xfrm>
              <a:custGeom>
                <a:avLst/>
                <a:gdLst/>
                <a:ahLst/>
                <a:cxnLst/>
                <a:rect l="l" t="t" r="r" b="b"/>
                <a:pathLst>
                  <a:path w="4385" h="2401" extrusionOk="0">
                    <a:moveTo>
                      <a:pt x="2082" y="980"/>
                    </a:moveTo>
                    <a:cubicBezTo>
                      <a:pt x="907" y="1568"/>
                      <a:pt x="1" y="2155"/>
                      <a:pt x="74" y="2278"/>
                    </a:cubicBezTo>
                    <a:cubicBezTo>
                      <a:pt x="123" y="2400"/>
                      <a:pt x="1127" y="2033"/>
                      <a:pt x="2303" y="1421"/>
                    </a:cubicBezTo>
                    <a:cubicBezTo>
                      <a:pt x="3454" y="833"/>
                      <a:pt x="4384" y="245"/>
                      <a:pt x="4311" y="123"/>
                    </a:cubicBezTo>
                    <a:cubicBezTo>
                      <a:pt x="4262" y="1"/>
                      <a:pt x="3258" y="368"/>
                      <a:pt x="2082" y="980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0"/>
              <p:cNvSpPr/>
              <p:nvPr/>
            </p:nvSpPr>
            <p:spPr>
              <a:xfrm>
                <a:off x="3249120" y="2879676"/>
                <a:ext cx="291742" cy="159347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75" extrusionOk="0">
                    <a:moveTo>
                      <a:pt x="2155" y="1005"/>
                    </a:moveTo>
                    <a:cubicBezTo>
                      <a:pt x="931" y="1617"/>
                      <a:pt x="0" y="2229"/>
                      <a:pt x="74" y="2352"/>
                    </a:cubicBezTo>
                    <a:cubicBezTo>
                      <a:pt x="123" y="2474"/>
                      <a:pt x="1151" y="2082"/>
                      <a:pt x="2376" y="1470"/>
                    </a:cubicBezTo>
                    <a:cubicBezTo>
                      <a:pt x="3600" y="858"/>
                      <a:pt x="4530" y="246"/>
                      <a:pt x="4481" y="123"/>
                    </a:cubicBezTo>
                    <a:cubicBezTo>
                      <a:pt x="4408" y="1"/>
                      <a:pt x="3380" y="393"/>
                      <a:pt x="2155" y="100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0"/>
              <p:cNvSpPr/>
              <p:nvPr/>
            </p:nvSpPr>
            <p:spPr>
              <a:xfrm>
                <a:off x="3443061" y="2862356"/>
                <a:ext cx="212931" cy="115181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789" extrusionOk="0">
                    <a:moveTo>
                      <a:pt x="1543" y="735"/>
                    </a:moveTo>
                    <a:cubicBezTo>
                      <a:pt x="661" y="1176"/>
                      <a:pt x="0" y="1617"/>
                      <a:pt x="25" y="1715"/>
                    </a:cubicBezTo>
                    <a:cubicBezTo>
                      <a:pt x="74" y="1788"/>
                      <a:pt x="808" y="1519"/>
                      <a:pt x="1739" y="1053"/>
                    </a:cubicBezTo>
                    <a:cubicBezTo>
                      <a:pt x="2620" y="613"/>
                      <a:pt x="3306" y="172"/>
                      <a:pt x="3257" y="74"/>
                    </a:cubicBezTo>
                    <a:cubicBezTo>
                      <a:pt x="3208" y="0"/>
                      <a:pt x="2424" y="270"/>
                      <a:pt x="1543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0"/>
              <p:cNvSpPr/>
              <p:nvPr/>
            </p:nvSpPr>
            <p:spPr>
              <a:xfrm>
                <a:off x="3547114" y="2649503"/>
                <a:ext cx="244481" cy="134109"/>
              </a:xfrm>
              <a:custGeom>
                <a:avLst/>
                <a:gdLst/>
                <a:ahLst/>
                <a:cxnLst/>
                <a:rect l="l" t="t" r="r" b="b"/>
                <a:pathLst>
                  <a:path w="3797" h="2083" extrusionOk="0">
                    <a:moveTo>
                      <a:pt x="1813" y="858"/>
                    </a:moveTo>
                    <a:cubicBezTo>
                      <a:pt x="760" y="1372"/>
                      <a:pt x="0" y="1862"/>
                      <a:pt x="25" y="1984"/>
                    </a:cubicBezTo>
                    <a:cubicBezTo>
                      <a:pt x="74" y="2082"/>
                      <a:pt x="955" y="1764"/>
                      <a:pt x="1984" y="1249"/>
                    </a:cubicBezTo>
                    <a:cubicBezTo>
                      <a:pt x="3037" y="711"/>
                      <a:pt x="3796" y="221"/>
                      <a:pt x="3772" y="99"/>
                    </a:cubicBezTo>
                    <a:cubicBezTo>
                      <a:pt x="3698" y="1"/>
                      <a:pt x="2817" y="319"/>
                      <a:pt x="1813" y="858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0"/>
              <p:cNvSpPr/>
              <p:nvPr/>
            </p:nvSpPr>
            <p:spPr>
              <a:xfrm>
                <a:off x="3627536" y="2647958"/>
                <a:ext cx="230252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2131" extrusionOk="0">
                    <a:moveTo>
                      <a:pt x="2155" y="661"/>
                    </a:moveTo>
                    <a:cubicBezTo>
                      <a:pt x="931" y="1273"/>
                      <a:pt x="0" y="1886"/>
                      <a:pt x="49" y="2008"/>
                    </a:cubicBezTo>
                    <a:cubicBezTo>
                      <a:pt x="123" y="2131"/>
                      <a:pt x="1151" y="1714"/>
                      <a:pt x="2376" y="1102"/>
                    </a:cubicBezTo>
                    <a:cubicBezTo>
                      <a:pt x="2841" y="906"/>
                      <a:pt x="3257" y="661"/>
                      <a:pt x="3576" y="465"/>
                    </a:cubicBezTo>
                    <a:lnTo>
                      <a:pt x="3576" y="0"/>
                    </a:lnTo>
                    <a:cubicBezTo>
                      <a:pt x="3184" y="147"/>
                      <a:pt x="2669" y="392"/>
                      <a:pt x="2155" y="661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0"/>
              <p:cNvSpPr/>
              <p:nvPr/>
            </p:nvSpPr>
            <p:spPr>
              <a:xfrm>
                <a:off x="3356328" y="2796105"/>
                <a:ext cx="214477" cy="116790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1814" extrusionOk="0">
                    <a:moveTo>
                      <a:pt x="1592" y="736"/>
                    </a:moveTo>
                    <a:cubicBezTo>
                      <a:pt x="686" y="1201"/>
                      <a:pt x="0" y="1642"/>
                      <a:pt x="49" y="1715"/>
                    </a:cubicBezTo>
                    <a:cubicBezTo>
                      <a:pt x="98" y="1813"/>
                      <a:pt x="857" y="1544"/>
                      <a:pt x="1763" y="1078"/>
                    </a:cubicBezTo>
                    <a:cubicBezTo>
                      <a:pt x="2645" y="613"/>
                      <a:pt x="3331" y="197"/>
                      <a:pt x="3306" y="99"/>
                    </a:cubicBezTo>
                    <a:cubicBezTo>
                      <a:pt x="3233" y="1"/>
                      <a:pt x="2498" y="295"/>
                      <a:pt x="1592" y="736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0"/>
              <p:cNvSpPr/>
              <p:nvPr/>
            </p:nvSpPr>
            <p:spPr>
              <a:xfrm>
                <a:off x="3663787" y="2766167"/>
                <a:ext cx="192456" cy="113571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1764" extrusionOk="0">
                    <a:moveTo>
                      <a:pt x="1715" y="588"/>
                    </a:moveTo>
                    <a:cubicBezTo>
                      <a:pt x="735" y="1078"/>
                      <a:pt x="1" y="1568"/>
                      <a:pt x="49" y="1666"/>
                    </a:cubicBezTo>
                    <a:cubicBezTo>
                      <a:pt x="98" y="1764"/>
                      <a:pt x="931" y="1445"/>
                      <a:pt x="1886" y="956"/>
                    </a:cubicBezTo>
                    <a:cubicBezTo>
                      <a:pt x="2327" y="760"/>
                      <a:pt x="2719" y="539"/>
                      <a:pt x="2988" y="344"/>
                    </a:cubicBezTo>
                    <a:lnTo>
                      <a:pt x="2988" y="1"/>
                    </a:lnTo>
                    <a:cubicBezTo>
                      <a:pt x="2694" y="172"/>
                      <a:pt x="2229" y="344"/>
                      <a:pt x="1715" y="588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0"/>
              <p:cNvSpPr/>
              <p:nvPr/>
            </p:nvSpPr>
            <p:spPr>
              <a:xfrm>
                <a:off x="2589247" y="3306992"/>
                <a:ext cx="212929" cy="118271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37" extrusionOk="0">
                    <a:moveTo>
                      <a:pt x="1567" y="759"/>
                    </a:moveTo>
                    <a:cubicBezTo>
                      <a:pt x="661" y="1224"/>
                      <a:pt x="0" y="1665"/>
                      <a:pt x="25" y="1739"/>
                    </a:cubicBezTo>
                    <a:cubicBezTo>
                      <a:pt x="98" y="1837"/>
                      <a:pt x="833" y="1567"/>
                      <a:pt x="1739" y="1102"/>
                    </a:cubicBezTo>
                    <a:cubicBezTo>
                      <a:pt x="2620" y="637"/>
                      <a:pt x="3306" y="220"/>
                      <a:pt x="3282" y="122"/>
                    </a:cubicBezTo>
                    <a:cubicBezTo>
                      <a:pt x="3208" y="0"/>
                      <a:pt x="2473" y="318"/>
                      <a:pt x="1567" y="759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0"/>
              <p:cNvSpPr/>
              <p:nvPr/>
            </p:nvSpPr>
            <p:spPr>
              <a:xfrm>
                <a:off x="2683835" y="3264370"/>
                <a:ext cx="291740" cy="159347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75" extrusionOk="0">
                    <a:moveTo>
                      <a:pt x="2131" y="1005"/>
                    </a:moveTo>
                    <a:cubicBezTo>
                      <a:pt x="907" y="1617"/>
                      <a:pt x="0" y="2229"/>
                      <a:pt x="49" y="2352"/>
                    </a:cubicBezTo>
                    <a:cubicBezTo>
                      <a:pt x="123" y="2474"/>
                      <a:pt x="1151" y="2058"/>
                      <a:pt x="2376" y="1446"/>
                    </a:cubicBezTo>
                    <a:cubicBezTo>
                      <a:pt x="3600" y="833"/>
                      <a:pt x="4531" y="221"/>
                      <a:pt x="4457" y="99"/>
                    </a:cubicBezTo>
                    <a:cubicBezTo>
                      <a:pt x="4408" y="1"/>
                      <a:pt x="3355" y="393"/>
                      <a:pt x="2131" y="100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0"/>
              <p:cNvSpPr/>
              <p:nvPr/>
            </p:nvSpPr>
            <p:spPr>
              <a:xfrm>
                <a:off x="2505670" y="3442520"/>
                <a:ext cx="91495" cy="67859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1054" extrusionOk="0">
                    <a:moveTo>
                      <a:pt x="0" y="1054"/>
                    </a:moveTo>
                    <a:cubicBezTo>
                      <a:pt x="857" y="589"/>
                      <a:pt x="1421" y="197"/>
                      <a:pt x="1396" y="99"/>
                    </a:cubicBezTo>
                    <a:cubicBezTo>
                      <a:pt x="1323" y="1"/>
                      <a:pt x="784" y="197"/>
                      <a:pt x="0" y="540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0"/>
              <p:cNvSpPr/>
              <p:nvPr/>
            </p:nvSpPr>
            <p:spPr>
              <a:xfrm>
                <a:off x="2505670" y="3423656"/>
                <a:ext cx="205010" cy="110416"/>
              </a:xfrm>
              <a:custGeom>
                <a:avLst/>
                <a:gdLst/>
                <a:ahLst/>
                <a:cxnLst/>
                <a:rect l="l" t="t" r="r" b="b"/>
                <a:pathLst>
                  <a:path w="3184" h="1715" extrusionOk="0">
                    <a:moveTo>
                      <a:pt x="1470" y="735"/>
                    </a:moveTo>
                    <a:cubicBezTo>
                      <a:pt x="784" y="1078"/>
                      <a:pt x="221" y="1445"/>
                      <a:pt x="0" y="1592"/>
                    </a:cubicBezTo>
                    <a:lnTo>
                      <a:pt x="0" y="1714"/>
                    </a:lnTo>
                    <a:cubicBezTo>
                      <a:pt x="221" y="1714"/>
                      <a:pt x="906" y="1445"/>
                      <a:pt x="1641" y="1029"/>
                    </a:cubicBezTo>
                    <a:cubicBezTo>
                      <a:pt x="2523" y="588"/>
                      <a:pt x="3184" y="147"/>
                      <a:pt x="3159" y="49"/>
                    </a:cubicBezTo>
                    <a:cubicBezTo>
                      <a:pt x="3135" y="0"/>
                      <a:pt x="2376" y="269"/>
                      <a:pt x="1470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0"/>
              <p:cNvSpPr/>
              <p:nvPr/>
            </p:nvSpPr>
            <p:spPr>
              <a:xfrm>
                <a:off x="2966054" y="3053126"/>
                <a:ext cx="214539" cy="116725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1813" extrusionOk="0">
                    <a:moveTo>
                      <a:pt x="1593" y="735"/>
                    </a:moveTo>
                    <a:cubicBezTo>
                      <a:pt x="686" y="1200"/>
                      <a:pt x="1" y="1617"/>
                      <a:pt x="50" y="1715"/>
                    </a:cubicBezTo>
                    <a:cubicBezTo>
                      <a:pt x="123" y="1813"/>
                      <a:pt x="858" y="1519"/>
                      <a:pt x="1764" y="1053"/>
                    </a:cubicBezTo>
                    <a:cubicBezTo>
                      <a:pt x="2646" y="613"/>
                      <a:pt x="3331" y="172"/>
                      <a:pt x="3307" y="98"/>
                    </a:cubicBezTo>
                    <a:cubicBezTo>
                      <a:pt x="3233" y="0"/>
                      <a:pt x="2474" y="270"/>
                      <a:pt x="1593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0"/>
              <p:cNvSpPr/>
              <p:nvPr/>
            </p:nvSpPr>
            <p:spPr>
              <a:xfrm>
                <a:off x="3060707" y="3007413"/>
                <a:ext cx="290130" cy="159282"/>
              </a:xfrm>
              <a:custGeom>
                <a:avLst/>
                <a:gdLst/>
                <a:ahLst/>
                <a:cxnLst/>
                <a:rect l="l" t="t" r="r" b="b"/>
                <a:pathLst>
                  <a:path w="4506" h="2474" extrusionOk="0">
                    <a:moveTo>
                      <a:pt x="2131" y="1004"/>
                    </a:moveTo>
                    <a:cubicBezTo>
                      <a:pt x="906" y="1617"/>
                      <a:pt x="0" y="2229"/>
                      <a:pt x="49" y="2351"/>
                    </a:cubicBezTo>
                    <a:cubicBezTo>
                      <a:pt x="98" y="2474"/>
                      <a:pt x="1151" y="2082"/>
                      <a:pt x="2375" y="1470"/>
                    </a:cubicBezTo>
                    <a:cubicBezTo>
                      <a:pt x="3600" y="857"/>
                      <a:pt x="4506" y="245"/>
                      <a:pt x="4457" y="123"/>
                    </a:cubicBezTo>
                    <a:cubicBezTo>
                      <a:pt x="4408" y="0"/>
                      <a:pt x="3355" y="392"/>
                      <a:pt x="2131" y="1004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0"/>
              <p:cNvSpPr/>
              <p:nvPr/>
            </p:nvSpPr>
            <p:spPr>
              <a:xfrm>
                <a:off x="2603413" y="3210802"/>
                <a:ext cx="244479" cy="134044"/>
              </a:xfrm>
              <a:custGeom>
                <a:avLst/>
                <a:gdLst/>
                <a:ahLst/>
                <a:cxnLst/>
                <a:rect l="l" t="t" r="r" b="b"/>
                <a:pathLst>
                  <a:path w="3797" h="2082" extrusionOk="0">
                    <a:moveTo>
                      <a:pt x="1788" y="857"/>
                    </a:moveTo>
                    <a:cubicBezTo>
                      <a:pt x="760" y="1372"/>
                      <a:pt x="1" y="1861"/>
                      <a:pt x="25" y="1984"/>
                    </a:cubicBezTo>
                    <a:cubicBezTo>
                      <a:pt x="74" y="2082"/>
                      <a:pt x="931" y="1763"/>
                      <a:pt x="1984" y="1249"/>
                    </a:cubicBezTo>
                    <a:cubicBezTo>
                      <a:pt x="3013" y="735"/>
                      <a:pt x="3796" y="245"/>
                      <a:pt x="3747" y="123"/>
                    </a:cubicBezTo>
                    <a:cubicBezTo>
                      <a:pt x="3698" y="0"/>
                      <a:pt x="2841" y="343"/>
                      <a:pt x="1788" y="857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0"/>
              <p:cNvSpPr/>
              <p:nvPr/>
            </p:nvSpPr>
            <p:spPr>
              <a:xfrm>
                <a:off x="2683835" y="3185564"/>
                <a:ext cx="291740" cy="159282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74" extrusionOk="0">
                    <a:moveTo>
                      <a:pt x="2131" y="1004"/>
                    </a:moveTo>
                    <a:cubicBezTo>
                      <a:pt x="907" y="1617"/>
                      <a:pt x="0" y="2229"/>
                      <a:pt x="49" y="2351"/>
                    </a:cubicBezTo>
                    <a:cubicBezTo>
                      <a:pt x="123" y="2474"/>
                      <a:pt x="1151" y="2057"/>
                      <a:pt x="2376" y="1445"/>
                    </a:cubicBezTo>
                    <a:cubicBezTo>
                      <a:pt x="3600" y="833"/>
                      <a:pt x="4531" y="221"/>
                      <a:pt x="4457" y="98"/>
                    </a:cubicBezTo>
                    <a:cubicBezTo>
                      <a:pt x="4408" y="0"/>
                      <a:pt x="3355" y="392"/>
                      <a:pt x="2131" y="1004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0"/>
              <p:cNvSpPr/>
              <p:nvPr/>
            </p:nvSpPr>
            <p:spPr>
              <a:xfrm>
                <a:off x="2874621" y="3166635"/>
                <a:ext cx="214475" cy="11672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1813" extrusionOk="0">
                    <a:moveTo>
                      <a:pt x="1592" y="735"/>
                    </a:moveTo>
                    <a:cubicBezTo>
                      <a:pt x="711" y="1201"/>
                      <a:pt x="1" y="1641"/>
                      <a:pt x="74" y="1715"/>
                    </a:cubicBezTo>
                    <a:cubicBezTo>
                      <a:pt x="123" y="1813"/>
                      <a:pt x="858" y="1543"/>
                      <a:pt x="1788" y="1078"/>
                    </a:cubicBezTo>
                    <a:cubicBezTo>
                      <a:pt x="2670" y="613"/>
                      <a:pt x="3331" y="197"/>
                      <a:pt x="3306" y="99"/>
                    </a:cubicBezTo>
                    <a:cubicBezTo>
                      <a:pt x="3233" y="1"/>
                      <a:pt x="2523" y="294"/>
                      <a:pt x="1592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0"/>
              <p:cNvSpPr/>
              <p:nvPr/>
            </p:nvSpPr>
            <p:spPr>
              <a:xfrm>
                <a:off x="2505670" y="3357405"/>
                <a:ext cx="123045" cy="82023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274" extrusionOk="0">
                    <a:moveTo>
                      <a:pt x="172" y="760"/>
                    </a:moveTo>
                    <a:cubicBezTo>
                      <a:pt x="98" y="784"/>
                      <a:pt x="74" y="809"/>
                      <a:pt x="0" y="833"/>
                    </a:cubicBezTo>
                    <a:lnTo>
                      <a:pt x="0" y="1274"/>
                    </a:lnTo>
                    <a:cubicBezTo>
                      <a:pt x="98" y="1201"/>
                      <a:pt x="221" y="1176"/>
                      <a:pt x="343" y="1127"/>
                    </a:cubicBezTo>
                    <a:cubicBezTo>
                      <a:pt x="1225" y="662"/>
                      <a:pt x="1910" y="221"/>
                      <a:pt x="1886" y="148"/>
                    </a:cubicBezTo>
                    <a:cubicBezTo>
                      <a:pt x="1812" y="1"/>
                      <a:pt x="1053" y="294"/>
                      <a:pt x="172" y="760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0"/>
              <p:cNvSpPr/>
              <p:nvPr/>
            </p:nvSpPr>
            <p:spPr>
              <a:xfrm>
                <a:off x="2721696" y="3288063"/>
                <a:ext cx="291740" cy="159282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74" extrusionOk="0">
                    <a:moveTo>
                      <a:pt x="2155" y="1004"/>
                    </a:moveTo>
                    <a:cubicBezTo>
                      <a:pt x="931" y="1616"/>
                      <a:pt x="0" y="2229"/>
                      <a:pt x="74" y="2351"/>
                    </a:cubicBezTo>
                    <a:cubicBezTo>
                      <a:pt x="147" y="2473"/>
                      <a:pt x="1004" y="2131"/>
                      <a:pt x="2082" y="1641"/>
                    </a:cubicBezTo>
                    <a:lnTo>
                      <a:pt x="4359" y="319"/>
                    </a:lnTo>
                    <a:cubicBezTo>
                      <a:pt x="4481" y="221"/>
                      <a:pt x="4530" y="172"/>
                      <a:pt x="4530" y="147"/>
                    </a:cubicBezTo>
                    <a:cubicBezTo>
                      <a:pt x="4432" y="0"/>
                      <a:pt x="3380" y="392"/>
                      <a:pt x="2155" y="1004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0"/>
              <p:cNvSpPr/>
              <p:nvPr/>
            </p:nvSpPr>
            <p:spPr>
              <a:xfrm>
                <a:off x="3070172" y="3067290"/>
                <a:ext cx="261800" cy="141963"/>
              </a:xfrm>
              <a:custGeom>
                <a:avLst/>
                <a:gdLst/>
                <a:ahLst/>
                <a:cxnLst/>
                <a:rect l="l" t="t" r="r" b="b"/>
                <a:pathLst>
                  <a:path w="4066" h="2205" extrusionOk="0">
                    <a:moveTo>
                      <a:pt x="1935" y="882"/>
                    </a:moveTo>
                    <a:cubicBezTo>
                      <a:pt x="857" y="1421"/>
                      <a:pt x="0" y="1960"/>
                      <a:pt x="49" y="2082"/>
                    </a:cubicBezTo>
                    <a:cubicBezTo>
                      <a:pt x="122" y="2205"/>
                      <a:pt x="1029" y="1837"/>
                      <a:pt x="2130" y="1274"/>
                    </a:cubicBezTo>
                    <a:cubicBezTo>
                      <a:pt x="3232" y="736"/>
                      <a:pt x="4065" y="197"/>
                      <a:pt x="4016" y="74"/>
                    </a:cubicBezTo>
                    <a:cubicBezTo>
                      <a:pt x="3943" y="1"/>
                      <a:pt x="3037" y="368"/>
                      <a:pt x="1935" y="882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0"/>
              <p:cNvSpPr/>
              <p:nvPr/>
            </p:nvSpPr>
            <p:spPr>
              <a:xfrm>
                <a:off x="2840698" y="3081519"/>
                <a:ext cx="212931" cy="116726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813" extrusionOk="0">
                    <a:moveTo>
                      <a:pt x="1568" y="759"/>
                    </a:moveTo>
                    <a:cubicBezTo>
                      <a:pt x="686" y="1200"/>
                      <a:pt x="1" y="1641"/>
                      <a:pt x="50" y="1714"/>
                    </a:cubicBezTo>
                    <a:cubicBezTo>
                      <a:pt x="99" y="1812"/>
                      <a:pt x="833" y="1543"/>
                      <a:pt x="1764" y="1078"/>
                    </a:cubicBezTo>
                    <a:cubicBezTo>
                      <a:pt x="2645" y="612"/>
                      <a:pt x="3307" y="196"/>
                      <a:pt x="3282" y="98"/>
                    </a:cubicBezTo>
                    <a:cubicBezTo>
                      <a:pt x="3209" y="0"/>
                      <a:pt x="2450" y="319"/>
                      <a:pt x="1568" y="759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0"/>
              <p:cNvSpPr/>
              <p:nvPr/>
            </p:nvSpPr>
            <p:spPr>
              <a:xfrm>
                <a:off x="3200248" y="2788250"/>
                <a:ext cx="291742" cy="160892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2499" extrusionOk="0">
                    <a:moveTo>
                      <a:pt x="2130" y="1029"/>
                    </a:moveTo>
                    <a:cubicBezTo>
                      <a:pt x="906" y="1641"/>
                      <a:pt x="0" y="2253"/>
                      <a:pt x="49" y="2376"/>
                    </a:cubicBezTo>
                    <a:cubicBezTo>
                      <a:pt x="122" y="2498"/>
                      <a:pt x="1151" y="2082"/>
                      <a:pt x="2375" y="1470"/>
                    </a:cubicBezTo>
                    <a:cubicBezTo>
                      <a:pt x="3600" y="858"/>
                      <a:pt x="4530" y="245"/>
                      <a:pt x="4457" y="123"/>
                    </a:cubicBezTo>
                    <a:cubicBezTo>
                      <a:pt x="4408" y="1"/>
                      <a:pt x="3355" y="417"/>
                      <a:pt x="2130" y="1029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0"/>
              <p:cNvSpPr/>
              <p:nvPr/>
            </p:nvSpPr>
            <p:spPr>
              <a:xfrm>
                <a:off x="2623889" y="3100448"/>
                <a:ext cx="214539" cy="116725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1813" extrusionOk="0">
                    <a:moveTo>
                      <a:pt x="1593" y="735"/>
                    </a:moveTo>
                    <a:cubicBezTo>
                      <a:pt x="711" y="1200"/>
                      <a:pt x="1" y="1616"/>
                      <a:pt x="74" y="1714"/>
                    </a:cubicBezTo>
                    <a:cubicBezTo>
                      <a:pt x="123" y="1812"/>
                      <a:pt x="858" y="1518"/>
                      <a:pt x="1789" y="1078"/>
                    </a:cubicBezTo>
                    <a:cubicBezTo>
                      <a:pt x="2670" y="612"/>
                      <a:pt x="3331" y="172"/>
                      <a:pt x="3307" y="98"/>
                    </a:cubicBezTo>
                    <a:cubicBezTo>
                      <a:pt x="3258" y="0"/>
                      <a:pt x="2499" y="269"/>
                      <a:pt x="1593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0"/>
              <p:cNvSpPr/>
              <p:nvPr/>
            </p:nvSpPr>
            <p:spPr>
              <a:xfrm>
                <a:off x="2505670" y="3232886"/>
                <a:ext cx="59945" cy="44166"/>
              </a:xfrm>
              <a:custGeom>
                <a:avLst/>
                <a:gdLst/>
                <a:ahLst/>
                <a:cxnLst/>
                <a:rect l="l" t="t" r="r" b="b"/>
                <a:pathLst>
                  <a:path w="931" h="686" extrusionOk="0">
                    <a:moveTo>
                      <a:pt x="0" y="686"/>
                    </a:moveTo>
                    <a:cubicBezTo>
                      <a:pt x="564" y="392"/>
                      <a:pt x="931" y="147"/>
                      <a:pt x="906" y="49"/>
                    </a:cubicBezTo>
                    <a:cubicBezTo>
                      <a:pt x="857" y="0"/>
                      <a:pt x="539" y="98"/>
                      <a:pt x="0" y="294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0"/>
              <p:cNvSpPr/>
              <p:nvPr/>
            </p:nvSpPr>
            <p:spPr>
              <a:xfrm>
                <a:off x="3569199" y="2838727"/>
                <a:ext cx="230252" cy="126190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1960" extrusionOk="0">
                    <a:moveTo>
                      <a:pt x="1690" y="784"/>
                    </a:moveTo>
                    <a:cubicBezTo>
                      <a:pt x="735" y="1274"/>
                      <a:pt x="0" y="1763"/>
                      <a:pt x="49" y="1861"/>
                    </a:cubicBezTo>
                    <a:cubicBezTo>
                      <a:pt x="98" y="1959"/>
                      <a:pt x="931" y="1641"/>
                      <a:pt x="1886" y="1151"/>
                    </a:cubicBezTo>
                    <a:cubicBezTo>
                      <a:pt x="1984" y="1102"/>
                      <a:pt x="2057" y="1053"/>
                      <a:pt x="2155" y="1004"/>
                    </a:cubicBezTo>
                    <a:lnTo>
                      <a:pt x="3135" y="416"/>
                    </a:lnTo>
                    <a:cubicBezTo>
                      <a:pt x="3429" y="245"/>
                      <a:pt x="3575" y="98"/>
                      <a:pt x="3551" y="49"/>
                    </a:cubicBezTo>
                    <a:cubicBezTo>
                      <a:pt x="3478" y="0"/>
                      <a:pt x="2645" y="294"/>
                      <a:pt x="1690" y="784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0"/>
              <p:cNvSpPr/>
              <p:nvPr/>
            </p:nvSpPr>
            <p:spPr>
              <a:xfrm>
                <a:off x="3357873" y="2933307"/>
                <a:ext cx="212931" cy="115181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789" extrusionOk="0">
                    <a:moveTo>
                      <a:pt x="1568" y="735"/>
                    </a:moveTo>
                    <a:cubicBezTo>
                      <a:pt x="662" y="1176"/>
                      <a:pt x="1" y="1617"/>
                      <a:pt x="25" y="1690"/>
                    </a:cubicBezTo>
                    <a:cubicBezTo>
                      <a:pt x="74" y="1788"/>
                      <a:pt x="833" y="1519"/>
                      <a:pt x="1739" y="1053"/>
                    </a:cubicBezTo>
                    <a:cubicBezTo>
                      <a:pt x="2621" y="613"/>
                      <a:pt x="3307" y="172"/>
                      <a:pt x="3282" y="74"/>
                    </a:cubicBezTo>
                    <a:cubicBezTo>
                      <a:pt x="3209" y="0"/>
                      <a:pt x="2450" y="294"/>
                      <a:pt x="1568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0"/>
              <p:cNvSpPr/>
              <p:nvPr/>
            </p:nvSpPr>
            <p:spPr>
              <a:xfrm>
                <a:off x="3107968" y="3147706"/>
                <a:ext cx="173524" cy="97797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1519" extrusionOk="0">
                    <a:moveTo>
                      <a:pt x="2009" y="295"/>
                    </a:moveTo>
                    <a:cubicBezTo>
                      <a:pt x="1005" y="784"/>
                      <a:pt x="197" y="1323"/>
                      <a:pt x="1" y="1519"/>
                    </a:cubicBezTo>
                    <a:lnTo>
                      <a:pt x="2694" y="1"/>
                    </a:lnTo>
                    <a:cubicBezTo>
                      <a:pt x="2474" y="99"/>
                      <a:pt x="2229" y="172"/>
                      <a:pt x="2009" y="29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0"/>
              <p:cNvSpPr/>
              <p:nvPr/>
            </p:nvSpPr>
            <p:spPr>
              <a:xfrm>
                <a:off x="2994450" y="3163480"/>
                <a:ext cx="212929" cy="115180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1789" extrusionOk="0">
                    <a:moveTo>
                      <a:pt x="1568" y="735"/>
                    </a:moveTo>
                    <a:cubicBezTo>
                      <a:pt x="686" y="1176"/>
                      <a:pt x="1" y="1617"/>
                      <a:pt x="50" y="1715"/>
                    </a:cubicBezTo>
                    <a:cubicBezTo>
                      <a:pt x="99" y="1788"/>
                      <a:pt x="833" y="1519"/>
                      <a:pt x="1764" y="1054"/>
                    </a:cubicBezTo>
                    <a:cubicBezTo>
                      <a:pt x="2645" y="613"/>
                      <a:pt x="3306" y="172"/>
                      <a:pt x="3282" y="99"/>
                    </a:cubicBezTo>
                    <a:cubicBezTo>
                      <a:pt x="3209" y="1"/>
                      <a:pt x="2449" y="294"/>
                      <a:pt x="1568" y="735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0"/>
              <p:cNvSpPr/>
              <p:nvPr/>
            </p:nvSpPr>
            <p:spPr>
              <a:xfrm>
                <a:off x="3284588" y="2982175"/>
                <a:ext cx="282275" cy="149818"/>
              </a:xfrm>
              <a:custGeom>
                <a:avLst/>
                <a:gdLst/>
                <a:ahLst/>
                <a:cxnLst/>
                <a:rect l="l" t="t" r="r" b="b"/>
                <a:pathLst>
                  <a:path w="4384" h="2327" extrusionOk="0">
                    <a:moveTo>
                      <a:pt x="2155" y="907"/>
                    </a:moveTo>
                    <a:cubicBezTo>
                      <a:pt x="931" y="1519"/>
                      <a:pt x="0" y="2131"/>
                      <a:pt x="74" y="2253"/>
                    </a:cubicBezTo>
                    <a:cubicBezTo>
                      <a:pt x="98" y="2327"/>
                      <a:pt x="343" y="2253"/>
                      <a:pt x="735" y="2106"/>
                    </a:cubicBezTo>
                    <a:lnTo>
                      <a:pt x="4384" y="1"/>
                    </a:lnTo>
                    <a:cubicBezTo>
                      <a:pt x="4114" y="25"/>
                      <a:pt x="3184" y="392"/>
                      <a:pt x="2155" y="907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0"/>
              <p:cNvSpPr/>
              <p:nvPr/>
            </p:nvSpPr>
            <p:spPr>
              <a:xfrm>
                <a:off x="3744210" y="2565933"/>
                <a:ext cx="113581" cy="78933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226" extrusionOk="0">
                    <a:moveTo>
                      <a:pt x="1764" y="1"/>
                    </a:moveTo>
                    <a:cubicBezTo>
                      <a:pt x="735" y="564"/>
                      <a:pt x="0" y="1054"/>
                      <a:pt x="49" y="1127"/>
                    </a:cubicBezTo>
                    <a:cubicBezTo>
                      <a:pt x="123" y="1225"/>
                      <a:pt x="833" y="980"/>
                      <a:pt x="1764" y="564"/>
                    </a:cubicBezTo>
                    <a:close/>
                  </a:path>
                </a:pathLst>
              </a:custGeom>
              <a:solidFill>
                <a:srgbClr val="C29E4E">
                  <a:alpha val="52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2" name="Google Shape;692;p30"/>
            <p:cNvSpPr/>
            <p:nvPr/>
          </p:nvSpPr>
          <p:spPr>
            <a:xfrm>
              <a:off x="1161487" y="1768875"/>
              <a:ext cx="1348145" cy="1283401"/>
            </a:xfrm>
            <a:custGeom>
              <a:avLst/>
              <a:gdLst/>
              <a:ahLst/>
              <a:cxnLst/>
              <a:rect l="l" t="t" r="r" b="b"/>
              <a:pathLst>
                <a:path w="20938" h="19934" extrusionOk="0">
                  <a:moveTo>
                    <a:pt x="612" y="0"/>
                  </a:moveTo>
                  <a:cubicBezTo>
                    <a:pt x="539" y="74"/>
                    <a:pt x="465" y="123"/>
                    <a:pt x="367" y="196"/>
                  </a:cubicBezTo>
                  <a:lnTo>
                    <a:pt x="367" y="221"/>
                  </a:lnTo>
                  <a:cubicBezTo>
                    <a:pt x="294" y="270"/>
                    <a:pt x="172" y="368"/>
                    <a:pt x="0" y="466"/>
                  </a:cubicBezTo>
                  <a:lnTo>
                    <a:pt x="0" y="613"/>
                  </a:lnTo>
                  <a:cubicBezTo>
                    <a:pt x="123" y="515"/>
                    <a:pt x="245" y="466"/>
                    <a:pt x="367" y="368"/>
                  </a:cubicBezTo>
                  <a:lnTo>
                    <a:pt x="367" y="343"/>
                  </a:lnTo>
                  <a:cubicBezTo>
                    <a:pt x="539" y="270"/>
                    <a:pt x="612" y="196"/>
                    <a:pt x="735" y="74"/>
                  </a:cubicBezTo>
                  <a:lnTo>
                    <a:pt x="612" y="0"/>
                  </a:lnTo>
                  <a:close/>
                  <a:moveTo>
                    <a:pt x="367" y="931"/>
                  </a:moveTo>
                  <a:cubicBezTo>
                    <a:pt x="318" y="955"/>
                    <a:pt x="245" y="955"/>
                    <a:pt x="221" y="980"/>
                  </a:cubicBezTo>
                  <a:lnTo>
                    <a:pt x="49" y="1078"/>
                  </a:lnTo>
                  <a:lnTo>
                    <a:pt x="49" y="1200"/>
                  </a:lnTo>
                  <a:cubicBezTo>
                    <a:pt x="123" y="1176"/>
                    <a:pt x="196" y="1127"/>
                    <a:pt x="294" y="1102"/>
                  </a:cubicBezTo>
                  <a:lnTo>
                    <a:pt x="367" y="1053"/>
                  </a:lnTo>
                  <a:lnTo>
                    <a:pt x="367" y="931"/>
                  </a:lnTo>
                  <a:close/>
                  <a:moveTo>
                    <a:pt x="1029" y="245"/>
                  </a:moveTo>
                  <a:cubicBezTo>
                    <a:pt x="955" y="368"/>
                    <a:pt x="906" y="466"/>
                    <a:pt x="833" y="564"/>
                  </a:cubicBezTo>
                  <a:lnTo>
                    <a:pt x="833" y="515"/>
                  </a:lnTo>
                  <a:lnTo>
                    <a:pt x="661" y="809"/>
                  </a:lnTo>
                  <a:cubicBezTo>
                    <a:pt x="563" y="833"/>
                    <a:pt x="490" y="858"/>
                    <a:pt x="416" y="882"/>
                  </a:cubicBezTo>
                  <a:lnTo>
                    <a:pt x="416" y="1004"/>
                  </a:lnTo>
                  <a:lnTo>
                    <a:pt x="539" y="955"/>
                  </a:lnTo>
                  <a:lnTo>
                    <a:pt x="416" y="1127"/>
                  </a:lnTo>
                  <a:lnTo>
                    <a:pt x="416" y="1347"/>
                  </a:lnTo>
                  <a:cubicBezTo>
                    <a:pt x="490" y="1200"/>
                    <a:pt x="612" y="1053"/>
                    <a:pt x="710" y="882"/>
                  </a:cubicBezTo>
                  <a:lnTo>
                    <a:pt x="808" y="858"/>
                  </a:lnTo>
                  <a:lnTo>
                    <a:pt x="833" y="858"/>
                  </a:lnTo>
                  <a:lnTo>
                    <a:pt x="833" y="882"/>
                  </a:lnTo>
                  <a:cubicBezTo>
                    <a:pt x="1151" y="760"/>
                    <a:pt x="1420" y="686"/>
                    <a:pt x="1641" y="613"/>
                  </a:cubicBezTo>
                  <a:lnTo>
                    <a:pt x="1469" y="515"/>
                  </a:lnTo>
                  <a:cubicBezTo>
                    <a:pt x="1298" y="588"/>
                    <a:pt x="1078" y="637"/>
                    <a:pt x="833" y="735"/>
                  </a:cubicBezTo>
                  <a:cubicBezTo>
                    <a:pt x="931" y="588"/>
                    <a:pt x="1029" y="466"/>
                    <a:pt x="1102" y="319"/>
                  </a:cubicBezTo>
                  <a:lnTo>
                    <a:pt x="1029" y="245"/>
                  </a:lnTo>
                  <a:close/>
                  <a:moveTo>
                    <a:pt x="367" y="1176"/>
                  </a:moveTo>
                  <a:cubicBezTo>
                    <a:pt x="245" y="1347"/>
                    <a:pt x="123" y="1494"/>
                    <a:pt x="0" y="1690"/>
                  </a:cubicBezTo>
                  <a:lnTo>
                    <a:pt x="0" y="1911"/>
                  </a:lnTo>
                  <a:cubicBezTo>
                    <a:pt x="123" y="1715"/>
                    <a:pt x="245" y="1568"/>
                    <a:pt x="367" y="1372"/>
                  </a:cubicBezTo>
                  <a:lnTo>
                    <a:pt x="367" y="1176"/>
                  </a:lnTo>
                  <a:close/>
                  <a:moveTo>
                    <a:pt x="3649" y="1739"/>
                  </a:moveTo>
                  <a:cubicBezTo>
                    <a:pt x="3551" y="1911"/>
                    <a:pt x="3428" y="2082"/>
                    <a:pt x="3281" y="2229"/>
                  </a:cubicBezTo>
                  <a:lnTo>
                    <a:pt x="3281" y="2418"/>
                  </a:lnTo>
                  <a:lnTo>
                    <a:pt x="3281" y="2418"/>
                  </a:lnTo>
                  <a:cubicBezTo>
                    <a:pt x="3447" y="2210"/>
                    <a:pt x="3630" y="2023"/>
                    <a:pt x="3747" y="1813"/>
                  </a:cubicBezTo>
                  <a:lnTo>
                    <a:pt x="3649" y="1739"/>
                  </a:lnTo>
                  <a:close/>
                  <a:moveTo>
                    <a:pt x="3281" y="2418"/>
                  </a:moveTo>
                  <a:cubicBezTo>
                    <a:pt x="3273" y="2428"/>
                    <a:pt x="3265" y="2439"/>
                    <a:pt x="3257" y="2449"/>
                  </a:cubicBezTo>
                  <a:lnTo>
                    <a:pt x="3281" y="2449"/>
                  </a:lnTo>
                  <a:lnTo>
                    <a:pt x="3281" y="2418"/>
                  </a:lnTo>
                  <a:close/>
                  <a:moveTo>
                    <a:pt x="2131" y="882"/>
                  </a:moveTo>
                  <a:cubicBezTo>
                    <a:pt x="2082" y="882"/>
                    <a:pt x="2033" y="931"/>
                    <a:pt x="2008" y="955"/>
                  </a:cubicBezTo>
                  <a:cubicBezTo>
                    <a:pt x="1763" y="1127"/>
                    <a:pt x="1322" y="1445"/>
                    <a:pt x="808" y="1788"/>
                  </a:cubicBezTo>
                  <a:lnTo>
                    <a:pt x="808" y="1813"/>
                  </a:lnTo>
                  <a:cubicBezTo>
                    <a:pt x="686" y="1911"/>
                    <a:pt x="539" y="1984"/>
                    <a:pt x="367" y="2106"/>
                  </a:cubicBezTo>
                  <a:cubicBezTo>
                    <a:pt x="245" y="2180"/>
                    <a:pt x="123" y="2278"/>
                    <a:pt x="0" y="2400"/>
                  </a:cubicBezTo>
                  <a:lnTo>
                    <a:pt x="0" y="2547"/>
                  </a:lnTo>
                  <a:lnTo>
                    <a:pt x="367" y="2278"/>
                  </a:lnTo>
                  <a:cubicBezTo>
                    <a:pt x="539" y="2180"/>
                    <a:pt x="661" y="2057"/>
                    <a:pt x="808" y="1959"/>
                  </a:cubicBezTo>
                  <a:lnTo>
                    <a:pt x="808" y="1935"/>
                  </a:lnTo>
                  <a:cubicBezTo>
                    <a:pt x="1298" y="1592"/>
                    <a:pt x="1714" y="1298"/>
                    <a:pt x="2008" y="1102"/>
                  </a:cubicBezTo>
                  <a:lnTo>
                    <a:pt x="2008" y="1102"/>
                  </a:lnTo>
                  <a:cubicBezTo>
                    <a:pt x="1690" y="1421"/>
                    <a:pt x="1273" y="1739"/>
                    <a:pt x="808" y="2082"/>
                  </a:cubicBezTo>
                  <a:lnTo>
                    <a:pt x="808" y="2106"/>
                  </a:lnTo>
                  <a:cubicBezTo>
                    <a:pt x="661" y="2204"/>
                    <a:pt x="539" y="2327"/>
                    <a:pt x="367" y="2425"/>
                  </a:cubicBezTo>
                  <a:lnTo>
                    <a:pt x="0" y="2694"/>
                  </a:lnTo>
                  <a:lnTo>
                    <a:pt x="0" y="2841"/>
                  </a:lnTo>
                  <a:lnTo>
                    <a:pt x="367" y="2572"/>
                  </a:lnTo>
                  <a:cubicBezTo>
                    <a:pt x="539" y="2474"/>
                    <a:pt x="661" y="2351"/>
                    <a:pt x="808" y="2278"/>
                  </a:cubicBezTo>
                  <a:lnTo>
                    <a:pt x="808" y="2229"/>
                  </a:lnTo>
                  <a:cubicBezTo>
                    <a:pt x="1078" y="2033"/>
                    <a:pt x="1347" y="1813"/>
                    <a:pt x="1592" y="1617"/>
                  </a:cubicBezTo>
                  <a:lnTo>
                    <a:pt x="1592" y="1617"/>
                  </a:lnTo>
                  <a:lnTo>
                    <a:pt x="1420" y="1813"/>
                  </a:lnTo>
                  <a:cubicBezTo>
                    <a:pt x="1225" y="1984"/>
                    <a:pt x="1029" y="2155"/>
                    <a:pt x="808" y="2327"/>
                  </a:cubicBezTo>
                  <a:lnTo>
                    <a:pt x="808" y="2351"/>
                  </a:lnTo>
                  <a:cubicBezTo>
                    <a:pt x="686" y="2474"/>
                    <a:pt x="539" y="2596"/>
                    <a:pt x="367" y="2719"/>
                  </a:cubicBezTo>
                  <a:cubicBezTo>
                    <a:pt x="245" y="2817"/>
                    <a:pt x="123" y="2939"/>
                    <a:pt x="0" y="3037"/>
                  </a:cubicBezTo>
                  <a:lnTo>
                    <a:pt x="0" y="3184"/>
                  </a:lnTo>
                  <a:cubicBezTo>
                    <a:pt x="123" y="3086"/>
                    <a:pt x="245" y="2963"/>
                    <a:pt x="367" y="2890"/>
                  </a:cubicBezTo>
                  <a:lnTo>
                    <a:pt x="563" y="2719"/>
                  </a:lnTo>
                  <a:lnTo>
                    <a:pt x="563" y="2719"/>
                  </a:lnTo>
                  <a:lnTo>
                    <a:pt x="367" y="2915"/>
                  </a:lnTo>
                  <a:lnTo>
                    <a:pt x="0" y="3282"/>
                  </a:lnTo>
                  <a:lnTo>
                    <a:pt x="0" y="3551"/>
                  </a:lnTo>
                  <a:cubicBezTo>
                    <a:pt x="123" y="3429"/>
                    <a:pt x="245" y="3306"/>
                    <a:pt x="367" y="3159"/>
                  </a:cubicBezTo>
                  <a:cubicBezTo>
                    <a:pt x="539" y="3037"/>
                    <a:pt x="661" y="2890"/>
                    <a:pt x="808" y="2719"/>
                  </a:cubicBezTo>
                  <a:lnTo>
                    <a:pt x="808" y="2694"/>
                  </a:lnTo>
                  <a:lnTo>
                    <a:pt x="2008" y="1494"/>
                  </a:lnTo>
                  <a:lnTo>
                    <a:pt x="2008" y="1543"/>
                  </a:lnTo>
                  <a:cubicBezTo>
                    <a:pt x="2155" y="1421"/>
                    <a:pt x="2302" y="1249"/>
                    <a:pt x="2449" y="1078"/>
                  </a:cubicBezTo>
                  <a:lnTo>
                    <a:pt x="2326" y="980"/>
                  </a:lnTo>
                  <a:cubicBezTo>
                    <a:pt x="2277" y="1078"/>
                    <a:pt x="2204" y="1127"/>
                    <a:pt x="2131" y="1200"/>
                  </a:cubicBezTo>
                  <a:cubicBezTo>
                    <a:pt x="2155" y="1127"/>
                    <a:pt x="2180" y="1102"/>
                    <a:pt x="2204" y="1078"/>
                  </a:cubicBezTo>
                  <a:lnTo>
                    <a:pt x="2302" y="980"/>
                  </a:lnTo>
                  <a:lnTo>
                    <a:pt x="2131" y="882"/>
                  </a:lnTo>
                  <a:close/>
                  <a:moveTo>
                    <a:pt x="3257" y="2229"/>
                  </a:moveTo>
                  <a:cubicBezTo>
                    <a:pt x="3135" y="2400"/>
                    <a:pt x="2988" y="2572"/>
                    <a:pt x="2792" y="2768"/>
                  </a:cubicBezTo>
                  <a:lnTo>
                    <a:pt x="2792" y="2792"/>
                  </a:lnTo>
                  <a:cubicBezTo>
                    <a:pt x="2547" y="3037"/>
                    <a:pt x="2302" y="3306"/>
                    <a:pt x="2033" y="3576"/>
                  </a:cubicBezTo>
                  <a:lnTo>
                    <a:pt x="2033" y="3772"/>
                  </a:lnTo>
                  <a:cubicBezTo>
                    <a:pt x="2302" y="3478"/>
                    <a:pt x="2571" y="3233"/>
                    <a:pt x="2792" y="2988"/>
                  </a:cubicBezTo>
                  <a:lnTo>
                    <a:pt x="2792" y="2939"/>
                  </a:lnTo>
                  <a:cubicBezTo>
                    <a:pt x="2939" y="2768"/>
                    <a:pt x="3110" y="2596"/>
                    <a:pt x="3257" y="2425"/>
                  </a:cubicBezTo>
                  <a:lnTo>
                    <a:pt x="3257" y="2229"/>
                  </a:lnTo>
                  <a:close/>
                  <a:moveTo>
                    <a:pt x="7469" y="3992"/>
                  </a:moveTo>
                  <a:cubicBezTo>
                    <a:pt x="7420" y="4041"/>
                    <a:pt x="7322" y="4114"/>
                    <a:pt x="7224" y="4188"/>
                  </a:cubicBezTo>
                  <a:lnTo>
                    <a:pt x="7151" y="4286"/>
                  </a:lnTo>
                  <a:lnTo>
                    <a:pt x="7151" y="4408"/>
                  </a:lnTo>
                  <a:lnTo>
                    <a:pt x="7224" y="4310"/>
                  </a:lnTo>
                  <a:lnTo>
                    <a:pt x="7542" y="4016"/>
                  </a:lnTo>
                  <a:lnTo>
                    <a:pt x="7469" y="3992"/>
                  </a:lnTo>
                  <a:close/>
                  <a:moveTo>
                    <a:pt x="3502" y="1666"/>
                  </a:moveTo>
                  <a:cubicBezTo>
                    <a:pt x="3404" y="1715"/>
                    <a:pt x="3355" y="1788"/>
                    <a:pt x="3257" y="1837"/>
                  </a:cubicBezTo>
                  <a:cubicBezTo>
                    <a:pt x="3110" y="1959"/>
                    <a:pt x="2939" y="2057"/>
                    <a:pt x="2792" y="2180"/>
                  </a:cubicBezTo>
                  <a:cubicBezTo>
                    <a:pt x="2522" y="2351"/>
                    <a:pt x="2277" y="2547"/>
                    <a:pt x="2008" y="2768"/>
                  </a:cubicBezTo>
                  <a:lnTo>
                    <a:pt x="2008" y="2719"/>
                  </a:lnTo>
                  <a:cubicBezTo>
                    <a:pt x="1592" y="3037"/>
                    <a:pt x="1200" y="3306"/>
                    <a:pt x="808" y="3625"/>
                  </a:cubicBezTo>
                  <a:lnTo>
                    <a:pt x="367" y="3919"/>
                  </a:lnTo>
                  <a:lnTo>
                    <a:pt x="49" y="4139"/>
                  </a:lnTo>
                  <a:lnTo>
                    <a:pt x="0" y="4163"/>
                  </a:lnTo>
                  <a:lnTo>
                    <a:pt x="0" y="4433"/>
                  </a:lnTo>
                  <a:lnTo>
                    <a:pt x="367" y="4163"/>
                  </a:lnTo>
                  <a:cubicBezTo>
                    <a:pt x="539" y="4065"/>
                    <a:pt x="661" y="3943"/>
                    <a:pt x="808" y="3870"/>
                  </a:cubicBezTo>
                  <a:cubicBezTo>
                    <a:pt x="1225" y="3551"/>
                    <a:pt x="1616" y="3257"/>
                    <a:pt x="2008" y="2939"/>
                  </a:cubicBezTo>
                  <a:lnTo>
                    <a:pt x="2008" y="2963"/>
                  </a:lnTo>
                  <a:lnTo>
                    <a:pt x="2522" y="2572"/>
                  </a:lnTo>
                  <a:cubicBezTo>
                    <a:pt x="2620" y="2474"/>
                    <a:pt x="2694" y="2425"/>
                    <a:pt x="2792" y="2351"/>
                  </a:cubicBezTo>
                  <a:cubicBezTo>
                    <a:pt x="2988" y="2204"/>
                    <a:pt x="3135" y="2082"/>
                    <a:pt x="3257" y="1984"/>
                  </a:cubicBezTo>
                  <a:lnTo>
                    <a:pt x="3404" y="1862"/>
                  </a:lnTo>
                  <a:lnTo>
                    <a:pt x="3624" y="1715"/>
                  </a:lnTo>
                  <a:lnTo>
                    <a:pt x="3502" y="1666"/>
                  </a:lnTo>
                  <a:close/>
                  <a:moveTo>
                    <a:pt x="8130" y="4359"/>
                  </a:moveTo>
                  <a:lnTo>
                    <a:pt x="8032" y="4482"/>
                  </a:lnTo>
                  <a:lnTo>
                    <a:pt x="8032" y="4751"/>
                  </a:lnTo>
                  <a:lnTo>
                    <a:pt x="8399" y="4506"/>
                  </a:lnTo>
                  <a:lnTo>
                    <a:pt x="8277" y="4433"/>
                  </a:lnTo>
                  <a:lnTo>
                    <a:pt x="8081" y="4555"/>
                  </a:lnTo>
                  <a:cubicBezTo>
                    <a:pt x="8130" y="4506"/>
                    <a:pt x="8155" y="4482"/>
                    <a:pt x="8179" y="4408"/>
                  </a:cubicBezTo>
                  <a:lnTo>
                    <a:pt x="8130" y="4359"/>
                  </a:lnTo>
                  <a:close/>
                  <a:moveTo>
                    <a:pt x="2008" y="3551"/>
                  </a:moveTo>
                  <a:cubicBezTo>
                    <a:pt x="1616" y="3919"/>
                    <a:pt x="1200" y="4286"/>
                    <a:pt x="808" y="4653"/>
                  </a:cubicBezTo>
                  <a:cubicBezTo>
                    <a:pt x="686" y="4776"/>
                    <a:pt x="539" y="4898"/>
                    <a:pt x="367" y="5020"/>
                  </a:cubicBezTo>
                  <a:cubicBezTo>
                    <a:pt x="245" y="5118"/>
                    <a:pt x="123" y="5241"/>
                    <a:pt x="0" y="5339"/>
                  </a:cubicBezTo>
                  <a:lnTo>
                    <a:pt x="0" y="5486"/>
                  </a:lnTo>
                  <a:cubicBezTo>
                    <a:pt x="123" y="5388"/>
                    <a:pt x="245" y="5265"/>
                    <a:pt x="367" y="5167"/>
                  </a:cubicBezTo>
                  <a:cubicBezTo>
                    <a:pt x="539" y="5045"/>
                    <a:pt x="661" y="4923"/>
                    <a:pt x="808" y="4800"/>
                  </a:cubicBezTo>
                  <a:cubicBezTo>
                    <a:pt x="1200" y="4433"/>
                    <a:pt x="1641" y="4065"/>
                    <a:pt x="2008" y="3747"/>
                  </a:cubicBezTo>
                  <a:lnTo>
                    <a:pt x="2008" y="3551"/>
                  </a:lnTo>
                  <a:close/>
                  <a:moveTo>
                    <a:pt x="3233" y="6269"/>
                  </a:moveTo>
                  <a:lnTo>
                    <a:pt x="3233" y="6269"/>
                  </a:lnTo>
                  <a:cubicBezTo>
                    <a:pt x="3216" y="6281"/>
                    <a:pt x="3199" y="6293"/>
                    <a:pt x="3184" y="6305"/>
                  </a:cubicBezTo>
                  <a:lnTo>
                    <a:pt x="3184" y="6305"/>
                  </a:lnTo>
                  <a:lnTo>
                    <a:pt x="3184" y="6331"/>
                  </a:lnTo>
                  <a:lnTo>
                    <a:pt x="3184" y="6331"/>
                  </a:lnTo>
                  <a:lnTo>
                    <a:pt x="3233" y="6269"/>
                  </a:lnTo>
                  <a:close/>
                  <a:moveTo>
                    <a:pt x="2767" y="6441"/>
                  </a:moveTo>
                  <a:lnTo>
                    <a:pt x="2767" y="6461"/>
                  </a:lnTo>
                  <a:lnTo>
                    <a:pt x="2767" y="6461"/>
                  </a:lnTo>
                  <a:cubicBezTo>
                    <a:pt x="2776" y="6454"/>
                    <a:pt x="2784" y="6447"/>
                    <a:pt x="2792" y="6441"/>
                  </a:cubicBezTo>
                  <a:close/>
                  <a:moveTo>
                    <a:pt x="4996" y="2523"/>
                  </a:moveTo>
                  <a:cubicBezTo>
                    <a:pt x="4751" y="2817"/>
                    <a:pt x="4383" y="3282"/>
                    <a:pt x="3967" y="3796"/>
                  </a:cubicBezTo>
                  <a:cubicBezTo>
                    <a:pt x="3796" y="3943"/>
                    <a:pt x="3551" y="4237"/>
                    <a:pt x="3257" y="4531"/>
                  </a:cubicBezTo>
                  <a:lnTo>
                    <a:pt x="2792" y="4996"/>
                  </a:lnTo>
                  <a:cubicBezTo>
                    <a:pt x="2547" y="5241"/>
                    <a:pt x="2277" y="5486"/>
                    <a:pt x="2033" y="5755"/>
                  </a:cubicBezTo>
                  <a:lnTo>
                    <a:pt x="2033" y="5951"/>
                  </a:lnTo>
                  <a:cubicBezTo>
                    <a:pt x="2277" y="5657"/>
                    <a:pt x="2547" y="5412"/>
                    <a:pt x="2792" y="5167"/>
                  </a:cubicBezTo>
                  <a:lnTo>
                    <a:pt x="3159" y="4800"/>
                  </a:lnTo>
                  <a:lnTo>
                    <a:pt x="3159" y="4800"/>
                  </a:lnTo>
                  <a:lnTo>
                    <a:pt x="2792" y="5265"/>
                  </a:lnTo>
                  <a:cubicBezTo>
                    <a:pt x="2522" y="5584"/>
                    <a:pt x="2277" y="5902"/>
                    <a:pt x="2033" y="6245"/>
                  </a:cubicBezTo>
                  <a:lnTo>
                    <a:pt x="2033" y="6465"/>
                  </a:lnTo>
                  <a:cubicBezTo>
                    <a:pt x="2204" y="6245"/>
                    <a:pt x="2400" y="6049"/>
                    <a:pt x="2547" y="5878"/>
                  </a:cubicBezTo>
                  <a:lnTo>
                    <a:pt x="2792" y="5608"/>
                  </a:lnTo>
                  <a:cubicBezTo>
                    <a:pt x="2988" y="5412"/>
                    <a:pt x="3135" y="5241"/>
                    <a:pt x="3257" y="5118"/>
                  </a:cubicBezTo>
                  <a:lnTo>
                    <a:pt x="3257" y="5045"/>
                  </a:lnTo>
                  <a:lnTo>
                    <a:pt x="3257" y="5045"/>
                  </a:lnTo>
                  <a:lnTo>
                    <a:pt x="3184" y="5118"/>
                  </a:lnTo>
                  <a:lnTo>
                    <a:pt x="3184" y="4979"/>
                  </a:lnTo>
                  <a:lnTo>
                    <a:pt x="3184" y="4979"/>
                  </a:lnTo>
                  <a:cubicBezTo>
                    <a:pt x="3174" y="4987"/>
                    <a:pt x="3165" y="4994"/>
                    <a:pt x="3156" y="5002"/>
                  </a:cubicBezTo>
                  <a:lnTo>
                    <a:pt x="3156" y="5002"/>
                  </a:lnTo>
                  <a:lnTo>
                    <a:pt x="3184" y="4967"/>
                  </a:lnTo>
                  <a:lnTo>
                    <a:pt x="3184" y="4967"/>
                  </a:lnTo>
                  <a:lnTo>
                    <a:pt x="3184" y="4923"/>
                  </a:lnTo>
                  <a:lnTo>
                    <a:pt x="3257" y="4860"/>
                  </a:lnTo>
                  <a:lnTo>
                    <a:pt x="3257" y="4860"/>
                  </a:lnTo>
                  <a:lnTo>
                    <a:pt x="3257" y="4874"/>
                  </a:lnTo>
                  <a:lnTo>
                    <a:pt x="3184" y="4967"/>
                  </a:lnTo>
                  <a:lnTo>
                    <a:pt x="3184" y="4967"/>
                  </a:lnTo>
                  <a:lnTo>
                    <a:pt x="3184" y="4979"/>
                  </a:lnTo>
                  <a:lnTo>
                    <a:pt x="3184" y="4979"/>
                  </a:lnTo>
                  <a:cubicBezTo>
                    <a:pt x="3208" y="4959"/>
                    <a:pt x="3232" y="4941"/>
                    <a:pt x="3257" y="4923"/>
                  </a:cubicBezTo>
                  <a:lnTo>
                    <a:pt x="3257" y="5045"/>
                  </a:lnTo>
                  <a:lnTo>
                    <a:pt x="3257" y="5045"/>
                  </a:lnTo>
                  <a:lnTo>
                    <a:pt x="3428" y="4874"/>
                  </a:lnTo>
                  <a:cubicBezTo>
                    <a:pt x="4114" y="4310"/>
                    <a:pt x="4628" y="3894"/>
                    <a:pt x="5069" y="3576"/>
                  </a:cubicBezTo>
                  <a:lnTo>
                    <a:pt x="5069" y="3576"/>
                  </a:lnTo>
                  <a:cubicBezTo>
                    <a:pt x="4579" y="4261"/>
                    <a:pt x="4016" y="5045"/>
                    <a:pt x="3477" y="5780"/>
                  </a:cubicBezTo>
                  <a:cubicBezTo>
                    <a:pt x="3379" y="5878"/>
                    <a:pt x="3281" y="5951"/>
                    <a:pt x="3184" y="6024"/>
                  </a:cubicBezTo>
                  <a:lnTo>
                    <a:pt x="3184" y="6133"/>
                  </a:lnTo>
                  <a:lnTo>
                    <a:pt x="3184" y="6133"/>
                  </a:lnTo>
                  <a:cubicBezTo>
                    <a:pt x="3209" y="6113"/>
                    <a:pt x="3233" y="6093"/>
                    <a:pt x="3257" y="6073"/>
                  </a:cubicBezTo>
                  <a:lnTo>
                    <a:pt x="3257" y="6367"/>
                  </a:lnTo>
                  <a:cubicBezTo>
                    <a:pt x="3355" y="6220"/>
                    <a:pt x="3477" y="6073"/>
                    <a:pt x="3551" y="5902"/>
                  </a:cubicBezTo>
                  <a:cubicBezTo>
                    <a:pt x="4530" y="5020"/>
                    <a:pt x="5510" y="4041"/>
                    <a:pt x="6000" y="3429"/>
                  </a:cubicBezTo>
                  <a:cubicBezTo>
                    <a:pt x="6073" y="3331"/>
                    <a:pt x="6122" y="3282"/>
                    <a:pt x="6196" y="3208"/>
                  </a:cubicBezTo>
                  <a:lnTo>
                    <a:pt x="6073" y="3159"/>
                  </a:lnTo>
                  <a:cubicBezTo>
                    <a:pt x="6000" y="3208"/>
                    <a:pt x="5975" y="3282"/>
                    <a:pt x="5926" y="3380"/>
                  </a:cubicBezTo>
                  <a:cubicBezTo>
                    <a:pt x="5485" y="3894"/>
                    <a:pt x="4726" y="4678"/>
                    <a:pt x="3894" y="5461"/>
                  </a:cubicBezTo>
                  <a:cubicBezTo>
                    <a:pt x="4408" y="4727"/>
                    <a:pt x="4971" y="3992"/>
                    <a:pt x="5436" y="3331"/>
                  </a:cubicBezTo>
                  <a:cubicBezTo>
                    <a:pt x="5608" y="3208"/>
                    <a:pt x="5730" y="3135"/>
                    <a:pt x="5853" y="3037"/>
                  </a:cubicBezTo>
                  <a:lnTo>
                    <a:pt x="5730" y="2963"/>
                  </a:lnTo>
                  <a:cubicBezTo>
                    <a:pt x="5706" y="2988"/>
                    <a:pt x="5681" y="2988"/>
                    <a:pt x="5632" y="3037"/>
                  </a:cubicBezTo>
                  <a:lnTo>
                    <a:pt x="5706" y="2939"/>
                  </a:lnTo>
                  <a:lnTo>
                    <a:pt x="5583" y="2890"/>
                  </a:lnTo>
                  <a:lnTo>
                    <a:pt x="5314" y="3257"/>
                  </a:lnTo>
                  <a:cubicBezTo>
                    <a:pt x="4850" y="3575"/>
                    <a:pt x="4215" y="4063"/>
                    <a:pt x="3361" y="4771"/>
                  </a:cubicBezTo>
                  <a:lnTo>
                    <a:pt x="3361" y="4771"/>
                  </a:lnTo>
                  <a:lnTo>
                    <a:pt x="3796" y="4237"/>
                  </a:lnTo>
                  <a:lnTo>
                    <a:pt x="4090" y="3894"/>
                  </a:lnTo>
                  <a:lnTo>
                    <a:pt x="4212" y="3772"/>
                  </a:lnTo>
                  <a:cubicBezTo>
                    <a:pt x="4432" y="3502"/>
                    <a:pt x="4873" y="2939"/>
                    <a:pt x="5118" y="2572"/>
                  </a:cubicBezTo>
                  <a:lnTo>
                    <a:pt x="4996" y="2523"/>
                  </a:lnTo>
                  <a:close/>
                  <a:moveTo>
                    <a:pt x="3208" y="6457"/>
                  </a:moveTo>
                  <a:lnTo>
                    <a:pt x="3208" y="6482"/>
                  </a:lnTo>
                  <a:lnTo>
                    <a:pt x="3208" y="6482"/>
                  </a:lnTo>
                  <a:lnTo>
                    <a:pt x="3184" y="6490"/>
                  </a:lnTo>
                  <a:lnTo>
                    <a:pt x="3208" y="6457"/>
                  </a:lnTo>
                  <a:close/>
                  <a:moveTo>
                    <a:pt x="4090" y="1984"/>
                  </a:moveTo>
                  <a:cubicBezTo>
                    <a:pt x="3992" y="2057"/>
                    <a:pt x="3894" y="2155"/>
                    <a:pt x="3771" y="2278"/>
                  </a:cubicBezTo>
                  <a:cubicBezTo>
                    <a:pt x="3600" y="2425"/>
                    <a:pt x="3428" y="2596"/>
                    <a:pt x="3257" y="2768"/>
                  </a:cubicBezTo>
                  <a:lnTo>
                    <a:pt x="3257" y="2792"/>
                  </a:lnTo>
                  <a:cubicBezTo>
                    <a:pt x="3110" y="2939"/>
                    <a:pt x="2939" y="3061"/>
                    <a:pt x="2792" y="3184"/>
                  </a:cubicBezTo>
                  <a:lnTo>
                    <a:pt x="2792" y="3208"/>
                  </a:lnTo>
                  <a:cubicBezTo>
                    <a:pt x="2522" y="3453"/>
                    <a:pt x="2229" y="3698"/>
                    <a:pt x="2033" y="3992"/>
                  </a:cubicBezTo>
                  <a:lnTo>
                    <a:pt x="2033" y="4139"/>
                  </a:lnTo>
                  <a:cubicBezTo>
                    <a:pt x="2277" y="3894"/>
                    <a:pt x="2522" y="3649"/>
                    <a:pt x="2792" y="3404"/>
                  </a:cubicBezTo>
                  <a:lnTo>
                    <a:pt x="2792" y="3380"/>
                  </a:lnTo>
                  <a:cubicBezTo>
                    <a:pt x="2939" y="3257"/>
                    <a:pt x="3110" y="3086"/>
                    <a:pt x="3257" y="2939"/>
                  </a:cubicBezTo>
                  <a:lnTo>
                    <a:pt x="3257" y="2963"/>
                  </a:lnTo>
                  <a:cubicBezTo>
                    <a:pt x="3184" y="3037"/>
                    <a:pt x="3135" y="3086"/>
                    <a:pt x="3110" y="3159"/>
                  </a:cubicBezTo>
                  <a:lnTo>
                    <a:pt x="2792" y="3453"/>
                  </a:lnTo>
                  <a:lnTo>
                    <a:pt x="2792" y="3429"/>
                  </a:lnTo>
                  <a:cubicBezTo>
                    <a:pt x="2571" y="3649"/>
                    <a:pt x="2400" y="3870"/>
                    <a:pt x="2180" y="4114"/>
                  </a:cubicBezTo>
                  <a:lnTo>
                    <a:pt x="2008" y="4237"/>
                  </a:lnTo>
                  <a:lnTo>
                    <a:pt x="2008" y="4188"/>
                  </a:lnTo>
                  <a:lnTo>
                    <a:pt x="1543" y="4531"/>
                  </a:lnTo>
                  <a:cubicBezTo>
                    <a:pt x="1690" y="4384"/>
                    <a:pt x="1837" y="4261"/>
                    <a:pt x="2008" y="4114"/>
                  </a:cubicBezTo>
                  <a:lnTo>
                    <a:pt x="2008" y="3943"/>
                  </a:lnTo>
                  <a:cubicBezTo>
                    <a:pt x="1567" y="4310"/>
                    <a:pt x="1176" y="4678"/>
                    <a:pt x="808" y="4996"/>
                  </a:cubicBezTo>
                  <a:lnTo>
                    <a:pt x="808" y="5020"/>
                  </a:lnTo>
                  <a:cubicBezTo>
                    <a:pt x="735" y="5094"/>
                    <a:pt x="686" y="5143"/>
                    <a:pt x="588" y="5216"/>
                  </a:cubicBezTo>
                  <a:lnTo>
                    <a:pt x="367" y="5363"/>
                  </a:lnTo>
                  <a:lnTo>
                    <a:pt x="0" y="5608"/>
                  </a:lnTo>
                  <a:lnTo>
                    <a:pt x="0" y="5853"/>
                  </a:lnTo>
                  <a:cubicBezTo>
                    <a:pt x="123" y="5755"/>
                    <a:pt x="245" y="5633"/>
                    <a:pt x="367" y="5535"/>
                  </a:cubicBezTo>
                  <a:cubicBezTo>
                    <a:pt x="465" y="5437"/>
                    <a:pt x="563" y="5363"/>
                    <a:pt x="686" y="5290"/>
                  </a:cubicBezTo>
                  <a:lnTo>
                    <a:pt x="808" y="5216"/>
                  </a:lnTo>
                  <a:lnTo>
                    <a:pt x="808" y="5167"/>
                  </a:lnTo>
                  <a:lnTo>
                    <a:pt x="1788" y="4506"/>
                  </a:lnTo>
                  <a:lnTo>
                    <a:pt x="1788" y="4506"/>
                  </a:lnTo>
                  <a:cubicBezTo>
                    <a:pt x="1445" y="4849"/>
                    <a:pt x="1102" y="5216"/>
                    <a:pt x="808" y="5535"/>
                  </a:cubicBezTo>
                  <a:lnTo>
                    <a:pt x="808" y="5584"/>
                  </a:lnTo>
                  <a:cubicBezTo>
                    <a:pt x="661" y="5731"/>
                    <a:pt x="539" y="5878"/>
                    <a:pt x="367" y="6024"/>
                  </a:cubicBezTo>
                  <a:cubicBezTo>
                    <a:pt x="245" y="6196"/>
                    <a:pt x="123" y="6318"/>
                    <a:pt x="0" y="6465"/>
                  </a:cubicBezTo>
                  <a:lnTo>
                    <a:pt x="0" y="6637"/>
                  </a:lnTo>
                  <a:cubicBezTo>
                    <a:pt x="123" y="6514"/>
                    <a:pt x="245" y="6367"/>
                    <a:pt x="367" y="6220"/>
                  </a:cubicBezTo>
                  <a:cubicBezTo>
                    <a:pt x="490" y="6098"/>
                    <a:pt x="661" y="5902"/>
                    <a:pt x="808" y="5755"/>
                  </a:cubicBezTo>
                  <a:lnTo>
                    <a:pt x="808" y="5731"/>
                  </a:lnTo>
                  <a:cubicBezTo>
                    <a:pt x="1176" y="5339"/>
                    <a:pt x="1567" y="4874"/>
                    <a:pt x="2008" y="4433"/>
                  </a:cubicBezTo>
                  <a:lnTo>
                    <a:pt x="2008" y="4482"/>
                  </a:lnTo>
                  <a:lnTo>
                    <a:pt x="2277" y="4163"/>
                  </a:lnTo>
                  <a:lnTo>
                    <a:pt x="2792" y="3796"/>
                  </a:lnTo>
                  <a:lnTo>
                    <a:pt x="2792" y="3821"/>
                  </a:lnTo>
                  <a:lnTo>
                    <a:pt x="3257" y="3502"/>
                  </a:lnTo>
                  <a:lnTo>
                    <a:pt x="3257" y="3453"/>
                  </a:lnTo>
                  <a:lnTo>
                    <a:pt x="3869" y="3037"/>
                  </a:lnTo>
                  <a:cubicBezTo>
                    <a:pt x="3910" y="2977"/>
                    <a:pt x="3950" y="2933"/>
                    <a:pt x="3963" y="2933"/>
                  </a:cubicBezTo>
                  <a:cubicBezTo>
                    <a:pt x="3966" y="2933"/>
                    <a:pt x="3967" y="2935"/>
                    <a:pt x="3967" y="2939"/>
                  </a:cubicBezTo>
                  <a:cubicBezTo>
                    <a:pt x="3992" y="2963"/>
                    <a:pt x="3722" y="3306"/>
                    <a:pt x="3257" y="3796"/>
                  </a:cubicBezTo>
                  <a:lnTo>
                    <a:pt x="3257" y="3821"/>
                  </a:lnTo>
                  <a:cubicBezTo>
                    <a:pt x="3110" y="3992"/>
                    <a:pt x="2939" y="4139"/>
                    <a:pt x="2792" y="4359"/>
                  </a:cubicBezTo>
                  <a:lnTo>
                    <a:pt x="2792" y="4310"/>
                  </a:lnTo>
                  <a:cubicBezTo>
                    <a:pt x="2547" y="4604"/>
                    <a:pt x="2302" y="4874"/>
                    <a:pt x="2033" y="5167"/>
                  </a:cubicBezTo>
                  <a:lnTo>
                    <a:pt x="2033" y="5363"/>
                  </a:lnTo>
                  <a:cubicBezTo>
                    <a:pt x="2302" y="5045"/>
                    <a:pt x="2571" y="4751"/>
                    <a:pt x="2792" y="4457"/>
                  </a:cubicBezTo>
                  <a:lnTo>
                    <a:pt x="2792" y="4531"/>
                  </a:lnTo>
                  <a:cubicBezTo>
                    <a:pt x="2939" y="4359"/>
                    <a:pt x="3110" y="4163"/>
                    <a:pt x="3257" y="4016"/>
                  </a:cubicBezTo>
                  <a:lnTo>
                    <a:pt x="3257" y="3992"/>
                  </a:lnTo>
                  <a:cubicBezTo>
                    <a:pt x="3771" y="3380"/>
                    <a:pt x="4114" y="2939"/>
                    <a:pt x="4041" y="2890"/>
                  </a:cubicBezTo>
                  <a:cubicBezTo>
                    <a:pt x="4031" y="2861"/>
                    <a:pt x="4010" y="2847"/>
                    <a:pt x="3979" y="2847"/>
                  </a:cubicBezTo>
                  <a:cubicBezTo>
                    <a:pt x="3931" y="2847"/>
                    <a:pt x="3860" y="2880"/>
                    <a:pt x="3771" y="2939"/>
                  </a:cubicBezTo>
                  <a:lnTo>
                    <a:pt x="3257" y="3306"/>
                  </a:lnTo>
                  <a:lnTo>
                    <a:pt x="3257" y="3331"/>
                  </a:lnTo>
                  <a:lnTo>
                    <a:pt x="2792" y="3674"/>
                  </a:lnTo>
                  <a:lnTo>
                    <a:pt x="2792" y="3649"/>
                  </a:lnTo>
                  <a:lnTo>
                    <a:pt x="2694" y="3698"/>
                  </a:lnTo>
                  <a:lnTo>
                    <a:pt x="2792" y="3600"/>
                  </a:lnTo>
                  <a:lnTo>
                    <a:pt x="2792" y="3649"/>
                  </a:lnTo>
                  <a:lnTo>
                    <a:pt x="3184" y="3233"/>
                  </a:lnTo>
                  <a:lnTo>
                    <a:pt x="3257" y="3184"/>
                  </a:lnTo>
                  <a:lnTo>
                    <a:pt x="3257" y="3135"/>
                  </a:lnTo>
                  <a:cubicBezTo>
                    <a:pt x="3649" y="2694"/>
                    <a:pt x="3992" y="2327"/>
                    <a:pt x="4237" y="2082"/>
                  </a:cubicBezTo>
                  <a:lnTo>
                    <a:pt x="4090" y="1984"/>
                  </a:lnTo>
                  <a:close/>
                  <a:moveTo>
                    <a:pt x="3184" y="6133"/>
                  </a:moveTo>
                  <a:lnTo>
                    <a:pt x="3184" y="6133"/>
                  </a:lnTo>
                  <a:cubicBezTo>
                    <a:pt x="3055" y="6237"/>
                    <a:pt x="2915" y="6346"/>
                    <a:pt x="2792" y="6490"/>
                  </a:cubicBezTo>
                  <a:lnTo>
                    <a:pt x="2792" y="6637"/>
                  </a:lnTo>
                  <a:cubicBezTo>
                    <a:pt x="2924" y="6526"/>
                    <a:pt x="3037" y="6416"/>
                    <a:pt x="3184" y="6305"/>
                  </a:cubicBezTo>
                  <a:lnTo>
                    <a:pt x="3184" y="6305"/>
                  </a:lnTo>
                  <a:lnTo>
                    <a:pt x="3184" y="6133"/>
                  </a:lnTo>
                  <a:close/>
                  <a:moveTo>
                    <a:pt x="2008" y="5216"/>
                  </a:moveTo>
                  <a:cubicBezTo>
                    <a:pt x="1714" y="5510"/>
                    <a:pt x="1420" y="5853"/>
                    <a:pt x="1151" y="6147"/>
                  </a:cubicBezTo>
                  <a:lnTo>
                    <a:pt x="808" y="6514"/>
                  </a:lnTo>
                  <a:lnTo>
                    <a:pt x="367" y="6979"/>
                  </a:lnTo>
                  <a:cubicBezTo>
                    <a:pt x="245" y="7126"/>
                    <a:pt x="123" y="7249"/>
                    <a:pt x="0" y="7371"/>
                  </a:cubicBezTo>
                  <a:lnTo>
                    <a:pt x="0" y="7690"/>
                  </a:lnTo>
                  <a:cubicBezTo>
                    <a:pt x="74" y="7665"/>
                    <a:pt x="98" y="7592"/>
                    <a:pt x="172" y="7567"/>
                  </a:cubicBezTo>
                  <a:cubicBezTo>
                    <a:pt x="221" y="7494"/>
                    <a:pt x="318" y="7445"/>
                    <a:pt x="367" y="7371"/>
                  </a:cubicBezTo>
                  <a:cubicBezTo>
                    <a:pt x="490" y="7249"/>
                    <a:pt x="661" y="7126"/>
                    <a:pt x="808" y="7004"/>
                  </a:cubicBezTo>
                  <a:lnTo>
                    <a:pt x="808" y="7053"/>
                  </a:lnTo>
                  <a:cubicBezTo>
                    <a:pt x="1200" y="6710"/>
                    <a:pt x="1592" y="6318"/>
                    <a:pt x="2008" y="5951"/>
                  </a:cubicBezTo>
                  <a:lnTo>
                    <a:pt x="2008" y="5755"/>
                  </a:lnTo>
                  <a:cubicBezTo>
                    <a:pt x="1592" y="6122"/>
                    <a:pt x="1200" y="6514"/>
                    <a:pt x="808" y="6882"/>
                  </a:cubicBezTo>
                  <a:lnTo>
                    <a:pt x="808" y="6857"/>
                  </a:lnTo>
                  <a:cubicBezTo>
                    <a:pt x="661" y="6979"/>
                    <a:pt x="539" y="7102"/>
                    <a:pt x="367" y="7224"/>
                  </a:cubicBezTo>
                  <a:cubicBezTo>
                    <a:pt x="294" y="7298"/>
                    <a:pt x="221" y="7371"/>
                    <a:pt x="123" y="7445"/>
                  </a:cubicBezTo>
                  <a:lnTo>
                    <a:pt x="367" y="7175"/>
                  </a:lnTo>
                  <a:lnTo>
                    <a:pt x="808" y="6710"/>
                  </a:lnTo>
                  <a:lnTo>
                    <a:pt x="1225" y="6245"/>
                  </a:lnTo>
                  <a:cubicBezTo>
                    <a:pt x="1469" y="5975"/>
                    <a:pt x="1763" y="5657"/>
                    <a:pt x="2008" y="5388"/>
                  </a:cubicBezTo>
                  <a:lnTo>
                    <a:pt x="2008" y="5216"/>
                  </a:lnTo>
                  <a:close/>
                  <a:moveTo>
                    <a:pt x="784" y="7739"/>
                  </a:moveTo>
                  <a:lnTo>
                    <a:pt x="784" y="7773"/>
                  </a:lnTo>
                  <a:lnTo>
                    <a:pt x="784" y="7773"/>
                  </a:lnTo>
                  <a:cubicBezTo>
                    <a:pt x="792" y="7761"/>
                    <a:pt x="800" y="7750"/>
                    <a:pt x="808" y="7739"/>
                  </a:cubicBezTo>
                  <a:close/>
                  <a:moveTo>
                    <a:pt x="2008" y="6245"/>
                  </a:moveTo>
                  <a:lnTo>
                    <a:pt x="1788" y="6465"/>
                  </a:lnTo>
                  <a:cubicBezTo>
                    <a:pt x="1469" y="6808"/>
                    <a:pt x="1151" y="7175"/>
                    <a:pt x="808" y="7494"/>
                  </a:cubicBezTo>
                  <a:cubicBezTo>
                    <a:pt x="686" y="7665"/>
                    <a:pt x="539" y="7812"/>
                    <a:pt x="367" y="7935"/>
                  </a:cubicBezTo>
                  <a:cubicBezTo>
                    <a:pt x="343" y="7959"/>
                    <a:pt x="294" y="8032"/>
                    <a:pt x="196" y="8057"/>
                  </a:cubicBezTo>
                  <a:lnTo>
                    <a:pt x="318" y="8106"/>
                  </a:lnTo>
                  <a:lnTo>
                    <a:pt x="367" y="8081"/>
                  </a:lnTo>
                  <a:cubicBezTo>
                    <a:pt x="539" y="7959"/>
                    <a:pt x="661" y="7837"/>
                    <a:pt x="808" y="7690"/>
                  </a:cubicBezTo>
                  <a:lnTo>
                    <a:pt x="1053" y="7445"/>
                  </a:lnTo>
                  <a:lnTo>
                    <a:pt x="1053" y="7445"/>
                  </a:lnTo>
                  <a:cubicBezTo>
                    <a:pt x="955" y="7543"/>
                    <a:pt x="906" y="7665"/>
                    <a:pt x="808" y="7739"/>
                  </a:cubicBezTo>
                  <a:lnTo>
                    <a:pt x="808" y="7959"/>
                  </a:lnTo>
                  <a:cubicBezTo>
                    <a:pt x="1151" y="7543"/>
                    <a:pt x="1518" y="7053"/>
                    <a:pt x="1886" y="6588"/>
                  </a:cubicBezTo>
                  <a:lnTo>
                    <a:pt x="2008" y="6465"/>
                  </a:lnTo>
                  <a:lnTo>
                    <a:pt x="2008" y="6245"/>
                  </a:lnTo>
                  <a:close/>
                  <a:moveTo>
                    <a:pt x="8008" y="8106"/>
                  </a:moveTo>
                  <a:lnTo>
                    <a:pt x="8008" y="8154"/>
                  </a:lnTo>
                  <a:lnTo>
                    <a:pt x="8008" y="8154"/>
                  </a:lnTo>
                  <a:cubicBezTo>
                    <a:pt x="8016" y="8138"/>
                    <a:pt x="8024" y="8122"/>
                    <a:pt x="8032" y="8106"/>
                  </a:cubicBezTo>
                  <a:close/>
                  <a:moveTo>
                    <a:pt x="2767" y="6461"/>
                  </a:moveTo>
                  <a:lnTo>
                    <a:pt x="2767" y="6461"/>
                  </a:lnTo>
                  <a:cubicBezTo>
                    <a:pt x="2624" y="6579"/>
                    <a:pt x="2441" y="6717"/>
                    <a:pt x="2302" y="6833"/>
                  </a:cubicBezTo>
                  <a:lnTo>
                    <a:pt x="2008" y="7053"/>
                  </a:lnTo>
                  <a:cubicBezTo>
                    <a:pt x="1445" y="7469"/>
                    <a:pt x="1078" y="7788"/>
                    <a:pt x="808" y="7983"/>
                  </a:cubicBezTo>
                  <a:lnTo>
                    <a:pt x="808" y="8204"/>
                  </a:lnTo>
                  <a:cubicBezTo>
                    <a:pt x="931" y="8106"/>
                    <a:pt x="1053" y="8032"/>
                    <a:pt x="1200" y="7935"/>
                  </a:cubicBezTo>
                  <a:cubicBezTo>
                    <a:pt x="1445" y="7788"/>
                    <a:pt x="1690" y="7592"/>
                    <a:pt x="2008" y="7371"/>
                  </a:cubicBezTo>
                  <a:lnTo>
                    <a:pt x="2008" y="7224"/>
                  </a:lnTo>
                  <a:lnTo>
                    <a:pt x="1445" y="7592"/>
                  </a:lnTo>
                  <a:cubicBezTo>
                    <a:pt x="1592" y="7469"/>
                    <a:pt x="1788" y="7347"/>
                    <a:pt x="2008" y="7175"/>
                  </a:cubicBezTo>
                  <a:lnTo>
                    <a:pt x="2008" y="7200"/>
                  </a:lnTo>
                  <a:lnTo>
                    <a:pt x="2375" y="6931"/>
                  </a:lnTo>
                  <a:cubicBezTo>
                    <a:pt x="2498" y="6833"/>
                    <a:pt x="2645" y="6710"/>
                    <a:pt x="2767" y="6588"/>
                  </a:cubicBezTo>
                  <a:lnTo>
                    <a:pt x="2767" y="6461"/>
                  </a:lnTo>
                  <a:close/>
                  <a:moveTo>
                    <a:pt x="784" y="7773"/>
                  </a:moveTo>
                  <a:lnTo>
                    <a:pt x="784" y="7773"/>
                  </a:lnTo>
                  <a:cubicBezTo>
                    <a:pt x="670" y="7930"/>
                    <a:pt x="557" y="8067"/>
                    <a:pt x="465" y="8204"/>
                  </a:cubicBezTo>
                  <a:lnTo>
                    <a:pt x="563" y="8277"/>
                  </a:lnTo>
                  <a:lnTo>
                    <a:pt x="612" y="8302"/>
                  </a:lnTo>
                  <a:cubicBezTo>
                    <a:pt x="686" y="8277"/>
                    <a:pt x="710" y="8228"/>
                    <a:pt x="784" y="8204"/>
                  </a:cubicBezTo>
                  <a:lnTo>
                    <a:pt x="784" y="7983"/>
                  </a:lnTo>
                  <a:lnTo>
                    <a:pt x="686" y="8081"/>
                  </a:lnTo>
                  <a:lnTo>
                    <a:pt x="686" y="8081"/>
                  </a:lnTo>
                  <a:lnTo>
                    <a:pt x="784" y="7959"/>
                  </a:lnTo>
                  <a:lnTo>
                    <a:pt x="784" y="7773"/>
                  </a:lnTo>
                  <a:close/>
                  <a:moveTo>
                    <a:pt x="9477" y="5118"/>
                  </a:moveTo>
                  <a:cubicBezTo>
                    <a:pt x="9281" y="5461"/>
                    <a:pt x="8987" y="5951"/>
                    <a:pt x="8546" y="6588"/>
                  </a:cubicBezTo>
                  <a:lnTo>
                    <a:pt x="8546" y="6658"/>
                  </a:lnTo>
                  <a:lnTo>
                    <a:pt x="8546" y="6658"/>
                  </a:lnTo>
                  <a:cubicBezTo>
                    <a:pt x="8555" y="6643"/>
                    <a:pt x="8563" y="6627"/>
                    <a:pt x="8571" y="6612"/>
                  </a:cubicBezTo>
                  <a:lnTo>
                    <a:pt x="8571" y="6770"/>
                  </a:lnTo>
                  <a:lnTo>
                    <a:pt x="8571" y="6770"/>
                  </a:lnTo>
                  <a:cubicBezTo>
                    <a:pt x="8780" y="6442"/>
                    <a:pt x="8945" y="6138"/>
                    <a:pt x="9110" y="5902"/>
                  </a:cubicBezTo>
                  <a:lnTo>
                    <a:pt x="9110" y="5902"/>
                  </a:lnTo>
                  <a:cubicBezTo>
                    <a:pt x="8938" y="6245"/>
                    <a:pt x="8767" y="6612"/>
                    <a:pt x="8546" y="7053"/>
                  </a:cubicBezTo>
                  <a:lnTo>
                    <a:pt x="8546" y="7102"/>
                  </a:lnTo>
                  <a:cubicBezTo>
                    <a:pt x="8375" y="7445"/>
                    <a:pt x="8179" y="7812"/>
                    <a:pt x="8032" y="8155"/>
                  </a:cubicBezTo>
                  <a:lnTo>
                    <a:pt x="8032" y="8424"/>
                  </a:lnTo>
                  <a:cubicBezTo>
                    <a:pt x="8204" y="8081"/>
                    <a:pt x="8399" y="7714"/>
                    <a:pt x="8571" y="7371"/>
                  </a:cubicBezTo>
                  <a:lnTo>
                    <a:pt x="8571" y="7347"/>
                  </a:lnTo>
                  <a:lnTo>
                    <a:pt x="8669" y="7175"/>
                  </a:lnTo>
                  <a:cubicBezTo>
                    <a:pt x="9061" y="6367"/>
                    <a:pt x="9379" y="5731"/>
                    <a:pt x="9624" y="5216"/>
                  </a:cubicBezTo>
                  <a:lnTo>
                    <a:pt x="9477" y="5118"/>
                  </a:lnTo>
                  <a:close/>
                  <a:moveTo>
                    <a:pt x="2008" y="7959"/>
                  </a:moveTo>
                  <a:lnTo>
                    <a:pt x="1225" y="8669"/>
                  </a:lnTo>
                  <a:lnTo>
                    <a:pt x="1347" y="8718"/>
                  </a:lnTo>
                  <a:cubicBezTo>
                    <a:pt x="1469" y="8596"/>
                    <a:pt x="1616" y="8449"/>
                    <a:pt x="1788" y="8326"/>
                  </a:cubicBezTo>
                  <a:lnTo>
                    <a:pt x="1788" y="8326"/>
                  </a:lnTo>
                  <a:cubicBezTo>
                    <a:pt x="1665" y="8449"/>
                    <a:pt x="1543" y="8596"/>
                    <a:pt x="1396" y="8767"/>
                  </a:cubicBezTo>
                  <a:lnTo>
                    <a:pt x="1567" y="8841"/>
                  </a:lnTo>
                  <a:cubicBezTo>
                    <a:pt x="1641" y="8767"/>
                    <a:pt x="1690" y="8645"/>
                    <a:pt x="1763" y="8547"/>
                  </a:cubicBezTo>
                  <a:cubicBezTo>
                    <a:pt x="1837" y="8449"/>
                    <a:pt x="1910" y="8351"/>
                    <a:pt x="2008" y="8277"/>
                  </a:cubicBezTo>
                  <a:lnTo>
                    <a:pt x="2008" y="7959"/>
                  </a:lnTo>
                  <a:close/>
                  <a:moveTo>
                    <a:pt x="2008" y="8596"/>
                  </a:moveTo>
                  <a:cubicBezTo>
                    <a:pt x="1886" y="8718"/>
                    <a:pt x="1763" y="8816"/>
                    <a:pt x="1665" y="8914"/>
                  </a:cubicBezTo>
                  <a:lnTo>
                    <a:pt x="1886" y="9036"/>
                  </a:lnTo>
                  <a:lnTo>
                    <a:pt x="2008" y="8914"/>
                  </a:lnTo>
                  <a:lnTo>
                    <a:pt x="2008" y="8694"/>
                  </a:lnTo>
                  <a:lnTo>
                    <a:pt x="2008" y="8596"/>
                  </a:lnTo>
                  <a:close/>
                  <a:moveTo>
                    <a:pt x="9820" y="9085"/>
                  </a:moveTo>
                  <a:lnTo>
                    <a:pt x="9771" y="9167"/>
                  </a:lnTo>
                  <a:lnTo>
                    <a:pt x="9771" y="9167"/>
                  </a:lnTo>
                  <a:lnTo>
                    <a:pt x="9771" y="9151"/>
                  </a:lnTo>
                  <a:lnTo>
                    <a:pt x="9771" y="9151"/>
                  </a:lnTo>
                  <a:lnTo>
                    <a:pt x="9820" y="9085"/>
                  </a:lnTo>
                  <a:close/>
                  <a:moveTo>
                    <a:pt x="3233" y="8669"/>
                  </a:moveTo>
                  <a:cubicBezTo>
                    <a:pt x="3091" y="8805"/>
                    <a:pt x="2931" y="8921"/>
                    <a:pt x="2792" y="9036"/>
                  </a:cubicBezTo>
                  <a:cubicBezTo>
                    <a:pt x="2669" y="9159"/>
                    <a:pt x="2547" y="9257"/>
                    <a:pt x="2424" y="9306"/>
                  </a:cubicBezTo>
                  <a:lnTo>
                    <a:pt x="2547" y="9379"/>
                  </a:lnTo>
                  <a:cubicBezTo>
                    <a:pt x="2645" y="9306"/>
                    <a:pt x="2694" y="9257"/>
                    <a:pt x="2792" y="9183"/>
                  </a:cubicBezTo>
                  <a:cubicBezTo>
                    <a:pt x="2939" y="9061"/>
                    <a:pt x="3110" y="8914"/>
                    <a:pt x="3257" y="8792"/>
                  </a:cubicBezTo>
                  <a:lnTo>
                    <a:pt x="3257" y="8770"/>
                  </a:lnTo>
                  <a:lnTo>
                    <a:pt x="3257" y="8770"/>
                  </a:lnTo>
                  <a:cubicBezTo>
                    <a:pt x="3249" y="8777"/>
                    <a:pt x="3241" y="8784"/>
                    <a:pt x="3233" y="8792"/>
                  </a:cubicBezTo>
                  <a:lnTo>
                    <a:pt x="3233" y="8669"/>
                  </a:lnTo>
                  <a:close/>
                  <a:moveTo>
                    <a:pt x="11730" y="7190"/>
                  </a:moveTo>
                  <a:lnTo>
                    <a:pt x="11730" y="7224"/>
                  </a:lnTo>
                  <a:lnTo>
                    <a:pt x="11803" y="7224"/>
                  </a:lnTo>
                  <a:cubicBezTo>
                    <a:pt x="11828" y="7224"/>
                    <a:pt x="11828" y="7322"/>
                    <a:pt x="11730" y="7518"/>
                  </a:cubicBezTo>
                  <a:lnTo>
                    <a:pt x="11730" y="7520"/>
                  </a:lnTo>
                  <a:lnTo>
                    <a:pt x="11730" y="7520"/>
                  </a:lnTo>
                  <a:lnTo>
                    <a:pt x="11436" y="7837"/>
                  </a:lnTo>
                  <a:lnTo>
                    <a:pt x="10946" y="8326"/>
                  </a:lnTo>
                  <a:lnTo>
                    <a:pt x="10359" y="8914"/>
                  </a:lnTo>
                  <a:lnTo>
                    <a:pt x="9771" y="9502"/>
                  </a:lnTo>
                  <a:lnTo>
                    <a:pt x="9722" y="9575"/>
                  </a:lnTo>
                  <a:lnTo>
                    <a:pt x="9722" y="9575"/>
                  </a:lnTo>
                  <a:lnTo>
                    <a:pt x="9771" y="9453"/>
                  </a:lnTo>
                  <a:lnTo>
                    <a:pt x="9771" y="9415"/>
                  </a:lnTo>
                  <a:lnTo>
                    <a:pt x="9771" y="9415"/>
                  </a:lnTo>
                  <a:cubicBezTo>
                    <a:pt x="9936" y="9158"/>
                    <a:pt x="10121" y="8901"/>
                    <a:pt x="10261" y="8645"/>
                  </a:cubicBezTo>
                  <a:lnTo>
                    <a:pt x="10334" y="8547"/>
                  </a:lnTo>
                  <a:lnTo>
                    <a:pt x="10359" y="8522"/>
                  </a:lnTo>
                  <a:lnTo>
                    <a:pt x="10359" y="8547"/>
                  </a:lnTo>
                  <a:cubicBezTo>
                    <a:pt x="10775" y="8057"/>
                    <a:pt x="11142" y="7690"/>
                    <a:pt x="11436" y="7445"/>
                  </a:cubicBezTo>
                  <a:lnTo>
                    <a:pt x="11436" y="7420"/>
                  </a:lnTo>
                  <a:cubicBezTo>
                    <a:pt x="11563" y="7315"/>
                    <a:pt x="11671" y="7228"/>
                    <a:pt x="11730" y="7190"/>
                  </a:cubicBezTo>
                  <a:close/>
                  <a:moveTo>
                    <a:pt x="12171" y="8645"/>
                  </a:moveTo>
                  <a:lnTo>
                    <a:pt x="12122" y="8718"/>
                  </a:lnTo>
                  <a:lnTo>
                    <a:pt x="12122" y="8763"/>
                  </a:lnTo>
                  <a:lnTo>
                    <a:pt x="11754" y="9281"/>
                  </a:lnTo>
                  <a:lnTo>
                    <a:pt x="11681" y="9330"/>
                  </a:lnTo>
                  <a:cubicBezTo>
                    <a:pt x="11583" y="9404"/>
                    <a:pt x="11509" y="9453"/>
                    <a:pt x="11436" y="9526"/>
                  </a:cubicBezTo>
                  <a:cubicBezTo>
                    <a:pt x="11363" y="9575"/>
                    <a:pt x="11314" y="9624"/>
                    <a:pt x="11240" y="9673"/>
                  </a:cubicBezTo>
                  <a:cubicBezTo>
                    <a:pt x="11289" y="9575"/>
                    <a:pt x="11363" y="9526"/>
                    <a:pt x="11436" y="9453"/>
                  </a:cubicBezTo>
                  <a:cubicBezTo>
                    <a:pt x="11558" y="9330"/>
                    <a:pt x="11632" y="9208"/>
                    <a:pt x="11754" y="9085"/>
                  </a:cubicBezTo>
                  <a:lnTo>
                    <a:pt x="11754" y="9061"/>
                  </a:lnTo>
                  <a:lnTo>
                    <a:pt x="11754" y="9061"/>
                  </a:lnTo>
                  <a:cubicBezTo>
                    <a:pt x="11891" y="8922"/>
                    <a:pt x="12009" y="8783"/>
                    <a:pt x="12171" y="8645"/>
                  </a:cubicBezTo>
                  <a:close/>
                  <a:moveTo>
                    <a:pt x="3233" y="9609"/>
                  </a:moveTo>
                  <a:lnTo>
                    <a:pt x="3135" y="9747"/>
                  </a:lnTo>
                  <a:lnTo>
                    <a:pt x="3257" y="9796"/>
                  </a:lnTo>
                  <a:lnTo>
                    <a:pt x="3233" y="9771"/>
                  </a:lnTo>
                  <a:lnTo>
                    <a:pt x="3233" y="9609"/>
                  </a:lnTo>
                  <a:close/>
                  <a:moveTo>
                    <a:pt x="6808" y="3551"/>
                  </a:moveTo>
                  <a:cubicBezTo>
                    <a:pt x="6489" y="3821"/>
                    <a:pt x="6122" y="4188"/>
                    <a:pt x="5706" y="4555"/>
                  </a:cubicBezTo>
                  <a:lnTo>
                    <a:pt x="4604" y="5584"/>
                  </a:lnTo>
                  <a:lnTo>
                    <a:pt x="3771" y="6098"/>
                  </a:lnTo>
                  <a:cubicBezTo>
                    <a:pt x="3583" y="6192"/>
                    <a:pt x="3418" y="6309"/>
                    <a:pt x="3231" y="6426"/>
                  </a:cubicBezTo>
                  <a:lnTo>
                    <a:pt x="3231" y="6426"/>
                  </a:lnTo>
                  <a:lnTo>
                    <a:pt x="3257" y="6392"/>
                  </a:lnTo>
                  <a:lnTo>
                    <a:pt x="3257" y="6367"/>
                  </a:lnTo>
                  <a:lnTo>
                    <a:pt x="3184" y="6367"/>
                  </a:lnTo>
                  <a:lnTo>
                    <a:pt x="3184" y="6331"/>
                  </a:lnTo>
                  <a:lnTo>
                    <a:pt x="3184" y="6331"/>
                  </a:lnTo>
                  <a:lnTo>
                    <a:pt x="2939" y="6637"/>
                  </a:lnTo>
                  <a:lnTo>
                    <a:pt x="2792" y="6735"/>
                  </a:lnTo>
                  <a:cubicBezTo>
                    <a:pt x="2522" y="6882"/>
                    <a:pt x="2229" y="7077"/>
                    <a:pt x="2033" y="7224"/>
                  </a:cubicBezTo>
                  <a:lnTo>
                    <a:pt x="2033" y="7371"/>
                  </a:lnTo>
                  <a:cubicBezTo>
                    <a:pt x="2253" y="7224"/>
                    <a:pt x="2522" y="7077"/>
                    <a:pt x="2767" y="6882"/>
                  </a:cubicBezTo>
                  <a:lnTo>
                    <a:pt x="2767" y="6882"/>
                  </a:lnTo>
                  <a:cubicBezTo>
                    <a:pt x="2522" y="7249"/>
                    <a:pt x="2302" y="7592"/>
                    <a:pt x="2082" y="7910"/>
                  </a:cubicBezTo>
                  <a:lnTo>
                    <a:pt x="2033" y="7959"/>
                  </a:lnTo>
                  <a:lnTo>
                    <a:pt x="2033" y="8277"/>
                  </a:lnTo>
                  <a:lnTo>
                    <a:pt x="2694" y="7592"/>
                  </a:lnTo>
                  <a:lnTo>
                    <a:pt x="2792" y="7494"/>
                  </a:lnTo>
                  <a:lnTo>
                    <a:pt x="3257" y="7077"/>
                  </a:lnTo>
                  <a:lnTo>
                    <a:pt x="3257" y="7008"/>
                  </a:lnTo>
                  <a:lnTo>
                    <a:pt x="3257" y="7008"/>
                  </a:lnTo>
                  <a:lnTo>
                    <a:pt x="3208" y="7053"/>
                  </a:lnTo>
                  <a:lnTo>
                    <a:pt x="3208" y="6876"/>
                  </a:lnTo>
                  <a:lnTo>
                    <a:pt x="3208" y="6876"/>
                  </a:lnTo>
                  <a:lnTo>
                    <a:pt x="2792" y="7249"/>
                  </a:lnTo>
                  <a:lnTo>
                    <a:pt x="2375" y="7665"/>
                  </a:lnTo>
                  <a:cubicBezTo>
                    <a:pt x="2522" y="7469"/>
                    <a:pt x="2645" y="7249"/>
                    <a:pt x="2792" y="7053"/>
                  </a:cubicBezTo>
                  <a:lnTo>
                    <a:pt x="3012" y="6759"/>
                  </a:lnTo>
                  <a:cubicBezTo>
                    <a:pt x="3061" y="6735"/>
                    <a:pt x="3159" y="6686"/>
                    <a:pt x="3257" y="6612"/>
                  </a:cubicBezTo>
                  <a:lnTo>
                    <a:pt x="3257" y="6555"/>
                  </a:lnTo>
                  <a:lnTo>
                    <a:pt x="3257" y="6555"/>
                  </a:lnTo>
                  <a:cubicBezTo>
                    <a:pt x="3461" y="6423"/>
                    <a:pt x="3662" y="6309"/>
                    <a:pt x="3820" y="6196"/>
                  </a:cubicBezTo>
                  <a:lnTo>
                    <a:pt x="4114" y="6000"/>
                  </a:lnTo>
                  <a:lnTo>
                    <a:pt x="3208" y="6808"/>
                  </a:lnTo>
                  <a:lnTo>
                    <a:pt x="3208" y="6876"/>
                  </a:lnTo>
                  <a:lnTo>
                    <a:pt x="3208" y="6876"/>
                  </a:lnTo>
                  <a:lnTo>
                    <a:pt x="3257" y="6833"/>
                  </a:lnTo>
                  <a:lnTo>
                    <a:pt x="3257" y="7008"/>
                  </a:lnTo>
                  <a:lnTo>
                    <a:pt x="3257" y="7008"/>
                  </a:lnTo>
                  <a:lnTo>
                    <a:pt x="4849" y="5535"/>
                  </a:lnTo>
                  <a:lnTo>
                    <a:pt x="6245" y="4678"/>
                  </a:lnTo>
                  <a:lnTo>
                    <a:pt x="6245" y="4678"/>
                  </a:lnTo>
                  <a:cubicBezTo>
                    <a:pt x="5461" y="5412"/>
                    <a:pt x="4506" y="6318"/>
                    <a:pt x="3453" y="7322"/>
                  </a:cubicBezTo>
                  <a:lnTo>
                    <a:pt x="3379" y="7420"/>
                  </a:lnTo>
                  <a:lnTo>
                    <a:pt x="3208" y="7543"/>
                  </a:lnTo>
                  <a:lnTo>
                    <a:pt x="3208" y="7581"/>
                  </a:lnTo>
                  <a:lnTo>
                    <a:pt x="2792" y="7910"/>
                  </a:lnTo>
                  <a:lnTo>
                    <a:pt x="2792" y="7935"/>
                  </a:lnTo>
                  <a:cubicBezTo>
                    <a:pt x="2498" y="8179"/>
                    <a:pt x="2253" y="8424"/>
                    <a:pt x="2033" y="8596"/>
                  </a:cubicBezTo>
                  <a:lnTo>
                    <a:pt x="2033" y="8694"/>
                  </a:lnTo>
                  <a:lnTo>
                    <a:pt x="2302" y="8473"/>
                  </a:lnTo>
                  <a:lnTo>
                    <a:pt x="2302" y="8473"/>
                  </a:lnTo>
                  <a:lnTo>
                    <a:pt x="2155" y="8645"/>
                  </a:lnTo>
                  <a:lnTo>
                    <a:pt x="2033" y="8694"/>
                  </a:lnTo>
                  <a:lnTo>
                    <a:pt x="2033" y="8914"/>
                  </a:lnTo>
                  <a:lnTo>
                    <a:pt x="2204" y="8718"/>
                  </a:lnTo>
                  <a:lnTo>
                    <a:pt x="2792" y="8326"/>
                  </a:lnTo>
                  <a:lnTo>
                    <a:pt x="2792" y="8351"/>
                  </a:lnTo>
                  <a:lnTo>
                    <a:pt x="3257" y="8057"/>
                  </a:lnTo>
                  <a:lnTo>
                    <a:pt x="3257" y="8016"/>
                  </a:lnTo>
                  <a:lnTo>
                    <a:pt x="3257" y="8016"/>
                  </a:lnTo>
                  <a:lnTo>
                    <a:pt x="4996" y="6857"/>
                  </a:lnTo>
                  <a:lnTo>
                    <a:pt x="5730" y="6343"/>
                  </a:lnTo>
                  <a:lnTo>
                    <a:pt x="5730" y="6343"/>
                  </a:lnTo>
                  <a:cubicBezTo>
                    <a:pt x="4971" y="7077"/>
                    <a:pt x="4090" y="7861"/>
                    <a:pt x="3233" y="8645"/>
                  </a:cubicBezTo>
                  <a:lnTo>
                    <a:pt x="3233" y="8669"/>
                  </a:lnTo>
                  <a:lnTo>
                    <a:pt x="3233" y="8669"/>
                  </a:lnTo>
                  <a:cubicBezTo>
                    <a:pt x="3241" y="8661"/>
                    <a:pt x="3249" y="8653"/>
                    <a:pt x="3257" y="8645"/>
                  </a:cubicBezTo>
                  <a:lnTo>
                    <a:pt x="3257" y="8770"/>
                  </a:lnTo>
                  <a:lnTo>
                    <a:pt x="3257" y="8770"/>
                  </a:lnTo>
                  <a:cubicBezTo>
                    <a:pt x="4376" y="7796"/>
                    <a:pt x="5517" y="6704"/>
                    <a:pt x="6440" y="5829"/>
                  </a:cubicBezTo>
                  <a:lnTo>
                    <a:pt x="6734" y="5608"/>
                  </a:lnTo>
                  <a:lnTo>
                    <a:pt x="3233" y="9551"/>
                  </a:lnTo>
                  <a:lnTo>
                    <a:pt x="3233" y="9609"/>
                  </a:lnTo>
                  <a:lnTo>
                    <a:pt x="3233" y="9609"/>
                  </a:lnTo>
                  <a:lnTo>
                    <a:pt x="3257" y="9575"/>
                  </a:lnTo>
                  <a:lnTo>
                    <a:pt x="3257" y="9796"/>
                  </a:lnTo>
                  <a:cubicBezTo>
                    <a:pt x="4163" y="8694"/>
                    <a:pt x="5559" y="7347"/>
                    <a:pt x="6734" y="6245"/>
                  </a:cubicBezTo>
                  <a:lnTo>
                    <a:pt x="6734" y="6245"/>
                  </a:lnTo>
                  <a:cubicBezTo>
                    <a:pt x="5975" y="7322"/>
                    <a:pt x="4996" y="8596"/>
                    <a:pt x="3845" y="10163"/>
                  </a:cubicBezTo>
                  <a:lnTo>
                    <a:pt x="3967" y="10236"/>
                  </a:lnTo>
                  <a:cubicBezTo>
                    <a:pt x="4261" y="9894"/>
                    <a:pt x="4628" y="9502"/>
                    <a:pt x="5069" y="9036"/>
                  </a:cubicBezTo>
                  <a:cubicBezTo>
                    <a:pt x="5706" y="8326"/>
                    <a:pt x="6440" y="7518"/>
                    <a:pt x="7151" y="6808"/>
                  </a:cubicBezTo>
                  <a:lnTo>
                    <a:pt x="7151" y="6833"/>
                  </a:lnTo>
                  <a:lnTo>
                    <a:pt x="7224" y="6735"/>
                  </a:lnTo>
                  <a:lnTo>
                    <a:pt x="7224" y="6710"/>
                  </a:lnTo>
                  <a:cubicBezTo>
                    <a:pt x="7518" y="6416"/>
                    <a:pt x="7787" y="6147"/>
                    <a:pt x="8032" y="5878"/>
                  </a:cubicBezTo>
                  <a:lnTo>
                    <a:pt x="8032" y="5902"/>
                  </a:lnTo>
                  <a:lnTo>
                    <a:pt x="8155" y="5755"/>
                  </a:lnTo>
                  <a:lnTo>
                    <a:pt x="8032" y="5951"/>
                  </a:lnTo>
                  <a:cubicBezTo>
                    <a:pt x="7787" y="6245"/>
                    <a:pt x="7518" y="6588"/>
                    <a:pt x="7224" y="6931"/>
                  </a:cubicBezTo>
                  <a:lnTo>
                    <a:pt x="7151" y="7004"/>
                  </a:lnTo>
                  <a:lnTo>
                    <a:pt x="7151" y="7053"/>
                  </a:lnTo>
                  <a:cubicBezTo>
                    <a:pt x="6220" y="8179"/>
                    <a:pt x="5216" y="9379"/>
                    <a:pt x="4212" y="10383"/>
                  </a:cubicBezTo>
                  <a:lnTo>
                    <a:pt x="4310" y="10432"/>
                  </a:lnTo>
                  <a:cubicBezTo>
                    <a:pt x="5265" y="9453"/>
                    <a:pt x="6245" y="8326"/>
                    <a:pt x="7151" y="7224"/>
                  </a:cubicBezTo>
                  <a:lnTo>
                    <a:pt x="7151" y="7200"/>
                  </a:lnTo>
                  <a:lnTo>
                    <a:pt x="7224" y="7102"/>
                  </a:lnTo>
                  <a:lnTo>
                    <a:pt x="7224" y="7126"/>
                  </a:lnTo>
                  <a:cubicBezTo>
                    <a:pt x="7518" y="6808"/>
                    <a:pt x="7787" y="6465"/>
                    <a:pt x="8032" y="6147"/>
                  </a:cubicBezTo>
                  <a:cubicBezTo>
                    <a:pt x="8179" y="5951"/>
                    <a:pt x="8375" y="5731"/>
                    <a:pt x="8522" y="5510"/>
                  </a:cubicBezTo>
                  <a:lnTo>
                    <a:pt x="8571" y="5461"/>
                  </a:lnTo>
                  <a:lnTo>
                    <a:pt x="8914" y="5094"/>
                  </a:lnTo>
                  <a:lnTo>
                    <a:pt x="9110" y="4898"/>
                  </a:lnTo>
                  <a:lnTo>
                    <a:pt x="8938" y="4800"/>
                  </a:lnTo>
                  <a:cubicBezTo>
                    <a:pt x="8865" y="4898"/>
                    <a:pt x="8791" y="5020"/>
                    <a:pt x="8693" y="5118"/>
                  </a:cubicBezTo>
                  <a:lnTo>
                    <a:pt x="8571" y="5216"/>
                  </a:lnTo>
                  <a:cubicBezTo>
                    <a:pt x="8399" y="5363"/>
                    <a:pt x="8204" y="5535"/>
                    <a:pt x="8032" y="5755"/>
                  </a:cubicBezTo>
                  <a:lnTo>
                    <a:pt x="8032" y="5731"/>
                  </a:lnTo>
                  <a:lnTo>
                    <a:pt x="7224" y="6514"/>
                  </a:lnTo>
                  <a:lnTo>
                    <a:pt x="7224" y="6563"/>
                  </a:lnTo>
                  <a:lnTo>
                    <a:pt x="7151" y="6637"/>
                  </a:lnTo>
                  <a:lnTo>
                    <a:pt x="7151" y="6612"/>
                  </a:lnTo>
                  <a:cubicBezTo>
                    <a:pt x="6416" y="7371"/>
                    <a:pt x="5632" y="8204"/>
                    <a:pt x="4971" y="8939"/>
                  </a:cubicBezTo>
                  <a:lnTo>
                    <a:pt x="4604" y="9330"/>
                  </a:lnTo>
                  <a:cubicBezTo>
                    <a:pt x="5608" y="7983"/>
                    <a:pt x="6465" y="6833"/>
                    <a:pt x="7151" y="5878"/>
                  </a:cubicBezTo>
                  <a:lnTo>
                    <a:pt x="7151" y="5902"/>
                  </a:lnTo>
                  <a:lnTo>
                    <a:pt x="7175" y="5878"/>
                  </a:lnTo>
                  <a:lnTo>
                    <a:pt x="7224" y="5829"/>
                  </a:lnTo>
                  <a:cubicBezTo>
                    <a:pt x="7518" y="5535"/>
                    <a:pt x="7787" y="5290"/>
                    <a:pt x="8032" y="5094"/>
                  </a:cubicBezTo>
                  <a:lnTo>
                    <a:pt x="8204" y="4923"/>
                  </a:lnTo>
                  <a:cubicBezTo>
                    <a:pt x="8326" y="4800"/>
                    <a:pt x="8448" y="4678"/>
                    <a:pt x="8571" y="4604"/>
                  </a:cubicBezTo>
                  <a:lnTo>
                    <a:pt x="8448" y="4531"/>
                  </a:lnTo>
                  <a:cubicBezTo>
                    <a:pt x="8375" y="4629"/>
                    <a:pt x="8253" y="4727"/>
                    <a:pt x="8130" y="4849"/>
                  </a:cubicBezTo>
                  <a:lnTo>
                    <a:pt x="8032" y="4923"/>
                  </a:lnTo>
                  <a:cubicBezTo>
                    <a:pt x="7836" y="5094"/>
                    <a:pt x="7689" y="5241"/>
                    <a:pt x="7518" y="5388"/>
                  </a:cubicBezTo>
                  <a:cubicBezTo>
                    <a:pt x="7640" y="5167"/>
                    <a:pt x="7763" y="5020"/>
                    <a:pt x="7885" y="4849"/>
                  </a:cubicBezTo>
                  <a:lnTo>
                    <a:pt x="8008" y="4751"/>
                  </a:lnTo>
                  <a:lnTo>
                    <a:pt x="8008" y="4482"/>
                  </a:lnTo>
                  <a:lnTo>
                    <a:pt x="7836" y="4678"/>
                  </a:lnTo>
                  <a:lnTo>
                    <a:pt x="7567" y="4898"/>
                  </a:lnTo>
                  <a:lnTo>
                    <a:pt x="7567" y="4898"/>
                  </a:lnTo>
                  <a:lnTo>
                    <a:pt x="8032" y="4408"/>
                  </a:lnTo>
                  <a:cubicBezTo>
                    <a:pt x="8057" y="4384"/>
                    <a:pt x="8081" y="4359"/>
                    <a:pt x="8081" y="4310"/>
                  </a:cubicBezTo>
                  <a:lnTo>
                    <a:pt x="8032" y="4286"/>
                  </a:lnTo>
                  <a:lnTo>
                    <a:pt x="8008" y="4286"/>
                  </a:lnTo>
                  <a:cubicBezTo>
                    <a:pt x="7836" y="4384"/>
                    <a:pt x="7567" y="4629"/>
                    <a:pt x="7224" y="4971"/>
                  </a:cubicBezTo>
                  <a:lnTo>
                    <a:pt x="7224" y="4923"/>
                  </a:lnTo>
                  <a:lnTo>
                    <a:pt x="7151" y="4996"/>
                  </a:lnTo>
                  <a:lnTo>
                    <a:pt x="7151" y="5020"/>
                  </a:lnTo>
                  <a:lnTo>
                    <a:pt x="7175" y="5020"/>
                  </a:lnTo>
                  <a:lnTo>
                    <a:pt x="7175" y="5143"/>
                  </a:lnTo>
                  <a:lnTo>
                    <a:pt x="7175" y="5143"/>
                  </a:lnTo>
                  <a:lnTo>
                    <a:pt x="7200" y="5118"/>
                  </a:lnTo>
                  <a:lnTo>
                    <a:pt x="7151" y="5216"/>
                  </a:lnTo>
                  <a:lnTo>
                    <a:pt x="7151" y="5225"/>
                  </a:lnTo>
                  <a:lnTo>
                    <a:pt x="7151" y="5225"/>
                  </a:lnTo>
                  <a:lnTo>
                    <a:pt x="7175" y="5216"/>
                  </a:lnTo>
                  <a:lnTo>
                    <a:pt x="7175" y="5339"/>
                  </a:lnTo>
                  <a:lnTo>
                    <a:pt x="7175" y="5339"/>
                  </a:lnTo>
                  <a:lnTo>
                    <a:pt x="7200" y="5290"/>
                  </a:lnTo>
                  <a:lnTo>
                    <a:pt x="7224" y="5290"/>
                  </a:lnTo>
                  <a:lnTo>
                    <a:pt x="7224" y="5339"/>
                  </a:lnTo>
                  <a:lnTo>
                    <a:pt x="7665" y="5020"/>
                  </a:lnTo>
                  <a:lnTo>
                    <a:pt x="7665" y="5020"/>
                  </a:lnTo>
                  <a:cubicBezTo>
                    <a:pt x="7518" y="5216"/>
                    <a:pt x="7395" y="5388"/>
                    <a:pt x="7224" y="5608"/>
                  </a:cubicBezTo>
                  <a:lnTo>
                    <a:pt x="7151" y="5731"/>
                  </a:lnTo>
                  <a:cubicBezTo>
                    <a:pt x="6538" y="6269"/>
                    <a:pt x="5853" y="6931"/>
                    <a:pt x="5216" y="7567"/>
                  </a:cubicBezTo>
                  <a:lnTo>
                    <a:pt x="7175" y="5388"/>
                  </a:lnTo>
                  <a:lnTo>
                    <a:pt x="7175" y="5339"/>
                  </a:lnTo>
                  <a:lnTo>
                    <a:pt x="7175" y="5339"/>
                  </a:lnTo>
                  <a:lnTo>
                    <a:pt x="7151" y="5388"/>
                  </a:lnTo>
                  <a:lnTo>
                    <a:pt x="7151" y="5225"/>
                  </a:lnTo>
                  <a:lnTo>
                    <a:pt x="7151" y="5225"/>
                  </a:lnTo>
                  <a:lnTo>
                    <a:pt x="7102" y="5241"/>
                  </a:lnTo>
                  <a:lnTo>
                    <a:pt x="7175" y="5167"/>
                  </a:lnTo>
                  <a:lnTo>
                    <a:pt x="7175" y="5143"/>
                  </a:lnTo>
                  <a:lnTo>
                    <a:pt x="7175" y="5143"/>
                  </a:lnTo>
                  <a:lnTo>
                    <a:pt x="7151" y="5167"/>
                  </a:lnTo>
                  <a:lnTo>
                    <a:pt x="7151" y="5020"/>
                  </a:lnTo>
                  <a:lnTo>
                    <a:pt x="7077" y="5094"/>
                  </a:lnTo>
                  <a:cubicBezTo>
                    <a:pt x="6857" y="5265"/>
                    <a:pt x="6661" y="5510"/>
                    <a:pt x="6367" y="5731"/>
                  </a:cubicBezTo>
                  <a:lnTo>
                    <a:pt x="4947" y="6735"/>
                  </a:lnTo>
                  <a:lnTo>
                    <a:pt x="3233" y="7861"/>
                  </a:lnTo>
                  <a:lnTo>
                    <a:pt x="3233" y="7925"/>
                  </a:lnTo>
                  <a:lnTo>
                    <a:pt x="3233" y="7925"/>
                  </a:lnTo>
                  <a:lnTo>
                    <a:pt x="2792" y="8204"/>
                  </a:lnTo>
                  <a:lnTo>
                    <a:pt x="2792" y="8179"/>
                  </a:lnTo>
                  <a:lnTo>
                    <a:pt x="2694" y="8228"/>
                  </a:lnTo>
                  <a:lnTo>
                    <a:pt x="2694" y="8228"/>
                  </a:lnTo>
                  <a:lnTo>
                    <a:pt x="2792" y="8155"/>
                  </a:lnTo>
                  <a:lnTo>
                    <a:pt x="3257" y="7714"/>
                  </a:lnTo>
                  <a:lnTo>
                    <a:pt x="3257" y="7665"/>
                  </a:lnTo>
                  <a:lnTo>
                    <a:pt x="3257" y="7665"/>
                  </a:lnTo>
                  <a:lnTo>
                    <a:pt x="3453" y="7469"/>
                  </a:lnTo>
                  <a:cubicBezTo>
                    <a:pt x="3526" y="7420"/>
                    <a:pt x="3624" y="7347"/>
                    <a:pt x="3673" y="7298"/>
                  </a:cubicBezTo>
                  <a:cubicBezTo>
                    <a:pt x="4873" y="6269"/>
                    <a:pt x="6318" y="5094"/>
                    <a:pt x="7126" y="4359"/>
                  </a:cubicBezTo>
                  <a:lnTo>
                    <a:pt x="7126" y="4237"/>
                  </a:lnTo>
                  <a:cubicBezTo>
                    <a:pt x="6587" y="4727"/>
                    <a:pt x="5755" y="5412"/>
                    <a:pt x="4873" y="6147"/>
                  </a:cubicBezTo>
                  <a:cubicBezTo>
                    <a:pt x="5583" y="5486"/>
                    <a:pt x="6220" y="4874"/>
                    <a:pt x="6759" y="4359"/>
                  </a:cubicBezTo>
                  <a:lnTo>
                    <a:pt x="7151" y="4139"/>
                  </a:lnTo>
                  <a:lnTo>
                    <a:pt x="7151" y="4163"/>
                  </a:lnTo>
                  <a:lnTo>
                    <a:pt x="7224" y="4114"/>
                  </a:lnTo>
                  <a:lnTo>
                    <a:pt x="7444" y="3992"/>
                  </a:lnTo>
                  <a:lnTo>
                    <a:pt x="7322" y="3919"/>
                  </a:lnTo>
                  <a:lnTo>
                    <a:pt x="7273" y="3943"/>
                  </a:lnTo>
                  <a:lnTo>
                    <a:pt x="7273" y="3943"/>
                  </a:lnTo>
                  <a:lnTo>
                    <a:pt x="7322" y="3894"/>
                  </a:lnTo>
                  <a:lnTo>
                    <a:pt x="7224" y="3821"/>
                  </a:lnTo>
                  <a:lnTo>
                    <a:pt x="7151" y="3870"/>
                  </a:lnTo>
                  <a:cubicBezTo>
                    <a:pt x="7028" y="3992"/>
                    <a:pt x="6857" y="4139"/>
                    <a:pt x="6734" y="4237"/>
                  </a:cubicBezTo>
                  <a:lnTo>
                    <a:pt x="5338" y="5118"/>
                  </a:lnTo>
                  <a:lnTo>
                    <a:pt x="6930" y="3625"/>
                  </a:lnTo>
                  <a:lnTo>
                    <a:pt x="6808" y="3551"/>
                  </a:lnTo>
                  <a:close/>
                  <a:moveTo>
                    <a:pt x="16750" y="9330"/>
                  </a:moveTo>
                  <a:cubicBezTo>
                    <a:pt x="16578" y="9526"/>
                    <a:pt x="16309" y="9722"/>
                    <a:pt x="15991" y="9967"/>
                  </a:cubicBezTo>
                  <a:cubicBezTo>
                    <a:pt x="15697" y="10212"/>
                    <a:pt x="15403" y="10432"/>
                    <a:pt x="15085" y="10653"/>
                  </a:cubicBezTo>
                  <a:lnTo>
                    <a:pt x="15085" y="10672"/>
                  </a:lnTo>
                  <a:lnTo>
                    <a:pt x="15085" y="10672"/>
                  </a:lnTo>
                  <a:cubicBezTo>
                    <a:pt x="15093" y="10665"/>
                    <a:pt x="15101" y="10659"/>
                    <a:pt x="15109" y="10653"/>
                  </a:cubicBezTo>
                  <a:lnTo>
                    <a:pt x="15109" y="10800"/>
                  </a:lnTo>
                  <a:lnTo>
                    <a:pt x="15134" y="10800"/>
                  </a:lnTo>
                  <a:cubicBezTo>
                    <a:pt x="15477" y="10555"/>
                    <a:pt x="15770" y="10310"/>
                    <a:pt x="16089" y="10065"/>
                  </a:cubicBezTo>
                  <a:cubicBezTo>
                    <a:pt x="16407" y="9796"/>
                    <a:pt x="16701" y="9575"/>
                    <a:pt x="16872" y="9404"/>
                  </a:cubicBezTo>
                  <a:lnTo>
                    <a:pt x="16750" y="9330"/>
                  </a:lnTo>
                  <a:close/>
                  <a:moveTo>
                    <a:pt x="9746" y="9235"/>
                  </a:moveTo>
                  <a:lnTo>
                    <a:pt x="9746" y="9247"/>
                  </a:lnTo>
                  <a:lnTo>
                    <a:pt x="9306" y="9943"/>
                  </a:lnTo>
                  <a:lnTo>
                    <a:pt x="9257" y="10016"/>
                  </a:lnTo>
                  <a:lnTo>
                    <a:pt x="8571" y="10677"/>
                  </a:lnTo>
                  <a:lnTo>
                    <a:pt x="8571" y="10726"/>
                  </a:lnTo>
                  <a:cubicBezTo>
                    <a:pt x="8375" y="10898"/>
                    <a:pt x="8204" y="11093"/>
                    <a:pt x="8032" y="11265"/>
                  </a:cubicBezTo>
                  <a:lnTo>
                    <a:pt x="8032" y="11240"/>
                  </a:lnTo>
                  <a:lnTo>
                    <a:pt x="8571" y="10604"/>
                  </a:lnTo>
                  <a:lnTo>
                    <a:pt x="8571" y="10628"/>
                  </a:lnTo>
                  <a:cubicBezTo>
                    <a:pt x="8979" y="10149"/>
                    <a:pt x="9363" y="9669"/>
                    <a:pt x="9746" y="9235"/>
                  </a:cubicBezTo>
                  <a:close/>
                  <a:moveTo>
                    <a:pt x="10334" y="11289"/>
                  </a:moveTo>
                  <a:lnTo>
                    <a:pt x="10334" y="11326"/>
                  </a:lnTo>
                  <a:lnTo>
                    <a:pt x="10334" y="11326"/>
                  </a:lnTo>
                  <a:cubicBezTo>
                    <a:pt x="10342" y="11314"/>
                    <a:pt x="10350" y="11302"/>
                    <a:pt x="10359" y="11289"/>
                  </a:cubicBezTo>
                  <a:close/>
                  <a:moveTo>
                    <a:pt x="19713" y="11387"/>
                  </a:moveTo>
                  <a:lnTo>
                    <a:pt x="19713" y="11424"/>
                  </a:lnTo>
                  <a:lnTo>
                    <a:pt x="19713" y="11424"/>
                  </a:lnTo>
                  <a:cubicBezTo>
                    <a:pt x="19730" y="11411"/>
                    <a:pt x="19746" y="11399"/>
                    <a:pt x="19762" y="11387"/>
                  </a:cubicBezTo>
                  <a:close/>
                  <a:moveTo>
                    <a:pt x="13101" y="7249"/>
                  </a:moveTo>
                  <a:cubicBezTo>
                    <a:pt x="12954" y="7469"/>
                    <a:pt x="12807" y="7714"/>
                    <a:pt x="12611" y="7983"/>
                  </a:cubicBezTo>
                  <a:cubicBezTo>
                    <a:pt x="12440" y="8155"/>
                    <a:pt x="12269" y="8326"/>
                    <a:pt x="12122" y="8473"/>
                  </a:cubicBezTo>
                  <a:lnTo>
                    <a:pt x="12122" y="8506"/>
                  </a:lnTo>
                  <a:lnTo>
                    <a:pt x="12122" y="8506"/>
                  </a:lnTo>
                  <a:cubicBezTo>
                    <a:pt x="12139" y="8487"/>
                    <a:pt x="12155" y="8467"/>
                    <a:pt x="12171" y="8449"/>
                  </a:cubicBezTo>
                  <a:lnTo>
                    <a:pt x="12171" y="8620"/>
                  </a:lnTo>
                  <a:lnTo>
                    <a:pt x="12171" y="8620"/>
                  </a:lnTo>
                  <a:lnTo>
                    <a:pt x="12220" y="8571"/>
                  </a:lnTo>
                  <a:lnTo>
                    <a:pt x="12171" y="8645"/>
                  </a:lnTo>
                  <a:lnTo>
                    <a:pt x="12171" y="8620"/>
                  </a:lnTo>
                  <a:lnTo>
                    <a:pt x="12171" y="8620"/>
                  </a:lnTo>
                  <a:lnTo>
                    <a:pt x="12122" y="8669"/>
                  </a:lnTo>
                  <a:lnTo>
                    <a:pt x="12122" y="8506"/>
                  </a:lnTo>
                  <a:lnTo>
                    <a:pt x="12122" y="8506"/>
                  </a:lnTo>
                  <a:cubicBezTo>
                    <a:pt x="12005" y="8639"/>
                    <a:pt x="11858" y="8786"/>
                    <a:pt x="11730" y="8914"/>
                  </a:cubicBezTo>
                  <a:lnTo>
                    <a:pt x="11730" y="8939"/>
                  </a:lnTo>
                  <a:lnTo>
                    <a:pt x="11730" y="8939"/>
                  </a:lnTo>
                  <a:cubicBezTo>
                    <a:pt x="11616" y="9053"/>
                    <a:pt x="11505" y="9167"/>
                    <a:pt x="11436" y="9281"/>
                  </a:cubicBezTo>
                  <a:cubicBezTo>
                    <a:pt x="11191" y="9551"/>
                    <a:pt x="10946" y="9820"/>
                    <a:pt x="10726" y="10065"/>
                  </a:cubicBezTo>
                  <a:cubicBezTo>
                    <a:pt x="10628" y="10187"/>
                    <a:pt x="10505" y="10285"/>
                    <a:pt x="10383" y="10383"/>
                  </a:cubicBezTo>
                  <a:lnTo>
                    <a:pt x="10383" y="10677"/>
                  </a:lnTo>
                  <a:cubicBezTo>
                    <a:pt x="10505" y="10555"/>
                    <a:pt x="10628" y="10408"/>
                    <a:pt x="10750" y="10261"/>
                  </a:cubicBezTo>
                  <a:lnTo>
                    <a:pt x="10824" y="10187"/>
                  </a:lnTo>
                  <a:cubicBezTo>
                    <a:pt x="10995" y="10016"/>
                    <a:pt x="11216" y="9820"/>
                    <a:pt x="11436" y="9673"/>
                  </a:cubicBezTo>
                  <a:lnTo>
                    <a:pt x="11509" y="9575"/>
                  </a:lnTo>
                  <a:lnTo>
                    <a:pt x="11436" y="9747"/>
                  </a:lnTo>
                  <a:lnTo>
                    <a:pt x="11436" y="9771"/>
                  </a:lnTo>
                  <a:cubicBezTo>
                    <a:pt x="11093" y="10261"/>
                    <a:pt x="10750" y="10751"/>
                    <a:pt x="10359" y="11289"/>
                  </a:cubicBezTo>
                  <a:lnTo>
                    <a:pt x="10359" y="11510"/>
                  </a:lnTo>
                  <a:cubicBezTo>
                    <a:pt x="10726" y="10971"/>
                    <a:pt x="11093" y="10432"/>
                    <a:pt x="11436" y="9991"/>
                  </a:cubicBezTo>
                  <a:lnTo>
                    <a:pt x="11436" y="9943"/>
                  </a:lnTo>
                  <a:lnTo>
                    <a:pt x="11754" y="9453"/>
                  </a:lnTo>
                  <a:lnTo>
                    <a:pt x="11754" y="9526"/>
                  </a:lnTo>
                  <a:lnTo>
                    <a:pt x="11852" y="9379"/>
                  </a:lnTo>
                  <a:cubicBezTo>
                    <a:pt x="11950" y="9281"/>
                    <a:pt x="12073" y="9208"/>
                    <a:pt x="12171" y="9134"/>
                  </a:cubicBezTo>
                  <a:cubicBezTo>
                    <a:pt x="12783" y="8669"/>
                    <a:pt x="13420" y="8204"/>
                    <a:pt x="14056" y="7739"/>
                  </a:cubicBezTo>
                  <a:lnTo>
                    <a:pt x="13934" y="7690"/>
                  </a:lnTo>
                  <a:cubicBezTo>
                    <a:pt x="13346" y="8081"/>
                    <a:pt x="12734" y="8522"/>
                    <a:pt x="12171" y="8963"/>
                  </a:cubicBezTo>
                  <a:lnTo>
                    <a:pt x="12073" y="9036"/>
                  </a:lnTo>
                  <a:lnTo>
                    <a:pt x="12171" y="8914"/>
                  </a:lnTo>
                  <a:lnTo>
                    <a:pt x="12734" y="8057"/>
                  </a:lnTo>
                  <a:cubicBezTo>
                    <a:pt x="12954" y="7837"/>
                    <a:pt x="13199" y="7616"/>
                    <a:pt x="13444" y="7420"/>
                  </a:cubicBezTo>
                  <a:lnTo>
                    <a:pt x="13322" y="7347"/>
                  </a:lnTo>
                  <a:cubicBezTo>
                    <a:pt x="13224" y="7445"/>
                    <a:pt x="13150" y="7494"/>
                    <a:pt x="13052" y="7592"/>
                  </a:cubicBezTo>
                  <a:lnTo>
                    <a:pt x="13224" y="7322"/>
                  </a:lnTo>
                  <a:lnTo>
                    <a:pt x="13101" y="7249"/>
                  </a:lnTo>
                  <a:close/>
                  <a:moveTo>
                    <a:pt x="20007" y="11167"/>
                  </a:moveTo>
                  <a:cubicBezTo>
                    <a:pt x="19933" y="11191"/>
                    <a:pt x="19884" y="11265"/>
                    <a:pt x="19811" y="11338"/>
                  </a:cubicBezTo>
                  <a:lnTo>
                    <a:pt x="19762" y="11387"/>
                  </a:lnTo>
                  <a:lnTo>
                    <a:pt x="19762" y="11534"/>
                  </a:lnTo>
                  <a:cubicBezTo>
                    <a:pt x="19811" y="11485"/>
                    <a:pt x="19884" y="11461"/>
                    <a:pt x="19909" y="11412"/>
                  </a:cubicBezTo>
                  <a:lnTo>
                    <a:pt x="20080" y="11240"/>
                  </a:lnTo>
                  <a:lnTo>
                    <a:pt x="20007" y="11167"/>
                  </a:lnTo>
                  <a:close/>
                  <a:moveTo>
                    <a:pt x="8546" y="6658"/>
                  </a:moveTo>
                  <a:cubicBezTo>
                    <a:pt x="8499" y="6740"/>
                    <a:pt x="8437" y="6819"/>
                    <a:pt x="8375" y="6882"/>
                  </a:cubicBezTo>
                  <a:cubicBezTo>
                    <a:pt x="8302" y="7004"/>
                    <a:pt x="8179" y="7175"/>
                    <a:pt x="8032" y="7420"/>
                  </a:cubicBezTo>
                  <a:cubicBezTo>
                    <a:pt x="7836" y="7665"/>
                    <a:pt x="7640" y="7983"/>
                    <a:pt x="7347" y="8351"/>
                  </a:cubicBezTo>
                  <a:lnTo>
                    <a:pt x="7224" y="8547"/>
                  </a:lnTo>
                  <a:lnTo>
                    <a:pt x="7151" y="8669"/>
                  </a:lnTo>
                  <a:cubicBezTo>
                    <a:pt x="6661" y="9379"/>
                    <a:pt x="6122" y="10138"/>
                    <a:pt x="5681" y="10800"/>
                  </a:cubicBezTo>
                  <a:cubicBezTo>
                    <a:pt x="5583" y="10898"/>
                    <a:pt x="5485" y="10971"/>
                    <a:pt x="5387" y="11044"/>
                  </a:cubicBezTo>
                  <a:lnTo>
                    <a:pt x="5559" y="11142"/>
                  </a:lnTo>
                  <a:cubicBezTo>
                    <a:pt x="5608" y="11044"/>
                    <a:pt x="5681" y="10995"/>
                    <a:pt x="5730" y="10898"/>
                  </a:cubicBezTo>
                  <a:cubicBezTo>
                    <a:pt x="6098" y="10555"/>
                    <a:pt x="6440" y="10236"/>
                    <a:pt x="6783" y="9918"/>
                  </a:cubicBezTo>
                  <a:lnTo>
                    <a:pt x="6783" y="9918"/>
                  </a:lnTo>
                  <a:cubicBezTo>
                    <a:pt x="6563" y="10187"/>
                    <a:pt x="6342" y="10432"/>
                    <a:pt x="6171" y="10653"/>
                  </a:cubicBezTo>
                  <a:cubicBezTo>
                    <a:pt x="5975" y="10849"/>
                    <a:pt x="5828" y="11044"/>
                    <a:pt x="5706" y="11216"/>
                  </a:cubicBezTo>
                  <a:lnTo>
                    <a:pt x="5804" y="11265"/>
                  </a:lnTo>
                  <a:cubicBezTo>
                    <a:pt x="5951" y="11118"/>
                    <a:pt x="6098" y="10922"/>
                    <a:pt x="6245" y="10726"/>
                  </a:cubicBezTo>
                  <a:cubicBezTo>
                    <a:pt x="6489" y="10408"/>
                    <a:pt x="6808" y="10040"/>
                    <a:pt x="7151" y="9649"/>
                  </a:cubicBezTo>
                  <a:lnTo>
                    <a:pt x="7151" y="9673"/>
                  </a:lnTo>
                  <a:lnTo>
                    <a:pt x="7224" y="9575"/>
                  </a:lnTo>
                  <a:lnTo>
                    <a:pt x="7298" y="9526"/>
                  </a:lnTo>
                  <a:lnTo>
                    <a:pt x="7224" y="9624"/>
                  </a:lnTo>
                  <a:lnTo>
                    <a:pt x="7224" y="9575"/>
                  </a:lnTo>
                  <a:lnTo>
                    <a:pt x="7151" y="9747"/>
                  </a:lnTo>
                  <a:lnTo>
                    <a:pt x="7151" y="9771"/>
                  </a:lnTo>
                  <a:cubicBezTo>
                    <a:pt x="6979" y="10040"/>
                    <a:pt x="6832" y="10310"/>
                    <a:pt x="6661" y="10628"/>
                  </a:cubicBezTo>
                  <a:cubicBezTo>
                    <a:pt x="6465" y="10922"/>
                    <a:pt x="6318" y="11240"/>
                    <a:pt x="6147" y="11510"/>
                  </a:cubicBezTo>
                  <a:lnTo>
                    <a:pt x="6269" y="11559"/>
                  </a:lnTo>
                  <a:cubicBezTo>
                    <a:pt x="6440" y="11265"/>
                    <a:pt x="6587" y="10995"/>
                    <a:pt x="6759" y="10653"/>
                  </a:cubicBezTo>
                  <a:lnTo>
                    <a:pt x="7151" y="10016"/>
                  </a:lnTo>
                  <a:lnTo>
                    <a:pt x="7151" y="9991"/>
                  </a:lnTo>
                  <a:lnTo>
                    <a:pt x="7224" y="9820"/>
                  </a:lnTo>
                  <a:lnTo>
                    <a:pt x="7224" y="9869"/>
                  </a:lnTo>
                  <a:cubicBezTo>
                    <a:pt x="7395" y="9624"/>
                    <a:pt x="7518" y="9330"/>
                    <a:pt x="7665" y="9061"/>
                  </a:cubicBezTo>
                  <a:lnTo>
                    <a:pt x="7689" y="9036"/>
                  </a:lnTo>
                  <a:lnTo>
                    <a:pt x="8008" y="8718"/>
                  </a:lnTo>
                  <a:lnTo>
                    <a:pt x="8008" y="8449"/>
                  </a:lnTo>
                  <a:lnTo>
                    <a:pt x="7910" y="8571"/>
                  </a:lnTo>
                  <a:lnTo>
                    <a:pt x="8008" y="8400"/>
                  </a:lnTo>
                  <a:lnTo>
                    <a:pt x="8008" y="8154"/>
                  </a:lnTo>
                  <a:lnTo>
                    <a:pt x="8008" y="8154"/>
                  </a:lnTo>
                  <a:cubicBezTo>
                    <a:pt x="7866" y="8432"/>
                    <a:pt x="7706" y="8708"/>
                    <a:pt x="7567" y="8963"/>
                  </a:cubicBezTo>
                  <a:lnTo>
                    <a:pt x="7224" y="9306"/>
                  </a:lnTo>
                  <a:lnTo>
                    <a:pt x="7151" y="9379"/>
                  </a:lnTo>
                  <a:cubicBezTo>
                    <a:pt x="6832" y="9698"/>
                    <a:pt x="6465" y="10040"/>
                    <a:pt x="6073" y="10408"/>
                  </a:cubicBezTo>
                  <a:cubicBezTo>
                    <a:pt x="6416" y="9918"/>
                    <a:pt x="6759" y="9379"/>
                    <a:pt x="7151" y="8890"/>
                  </a:cubicBezTo>
                  <a:lnTo>
                    <a:pt x="7224" y="8767"/>
                  </a:lnTo>
                  <a:lnTo>
                    <a:pt x="7224" y="8743"/>
                  </a:lnTo>
                  <a:lnTo>
                    <a:pt x="7469" y="8424"/>
                  </a:lnTo>
                  <a:cubicBezTo>
                    <a:pt x="7689" y="8106"/>
                    <a:pt x="7885" y="7861"/>
                    <a:pt x="8032" y="7616"/>
                  </a:cubicBezTo>
                  <a:cubicBezTo>
                    <a:pt x="8253" y="7347"/>
                    <a:pt x="8399" y="7102"/>
                    <a:pt x="8497" y="6979"/>
                  </a:cubicBezTo>
                  <a:lnTo>
                    <a:pt x="8571" y="6833"/>
                  </a:lnTo>
                  <a:lnTo>
                    <a:pt x="8571" y="6770"/>
                  </a:lnTo>
                  <a:lnTo>
                    <a:pt x="8571" y="6770"/>
                  </a:lnTo>
                  <a:cubicBezTo>
                    <a:pt x="8563" y="6783"/>
                    <a:pt x="8555" y="6795"/>
                    <a:pt x="8546" y="6808"/>
                  </a:cubicBezTo>
                  <a:lnTo>
                    <a:pt x="8546" y="6658"/>
                  </a:lnTo>
                  <a:close/>
                  <a:moveTo>
                    <a:pt x="11607" y="7812"/>
                  </a:moveTo>
                  <a:lnTo>
                    <a:pt x="11583" y="7861"/>
                  </a:lnTo>
                  <a:cubicBezTo>
                    <a:pt x="11558" y="7959"/>
                    <a:pt x="11485" y="8057"/>
                    <a:pt x="11436" y="8155"/>
                  </a:cubicBezTo>
                  <a:cubicBezTo>
                    <a:pt x="11191" y="8522"/>
                    <a:pt x="10824" y="8963"/>
                    <a:pt x="10359" y="9502"/>
                  </a:cubicBezTo>
                  <a:cubicBezTo>
                    <a:pt x="10163" y="9698"/>
                    <a:pt x="9991" y="9918"/>
                    <a:pt x="9771" y="10138"/>
                  </a:cubicBezTo>
                  <a:lnTo>
                    <a:pt x="9771" y="10163"/>
                  </a:lnTo>
                  <a:cubicBezTo>
                    <a:pt x="9501" y="10481"/>
                    <a:pt x="9232" y="10751"/>
                    <a:pt x="8938" y="11044"/>
                  </a:cubicBezTo>
                  <a:lnTo>
                    <a:pt x="8571" y="11461"/>
                  </a:lnTo>
                  <a:lnTo>
                    <a:pt x="8571" y="11412"/>
                  </a:lnTo>
                  <a:cubicBezTo>
                    <a:pt x="8497" y="11534"/>
                    <a:pt x="8375" y="11632"/>
                    <a:pt x="8277" y="11755"/>
                  </a:cubicBezTo>
                  <a:cubicBezTo>
                    <a:pt x="8375" y="11608"/>
                    <a:pt x="8497" y="11485"/>
                    <a:pt x="8571" y="11338"/>
                  </a:cubicBezTo>
                  <a:cubicBezTo>
                    <a:pt x="8816" y="10971"/>
                    <a:pt x="9061" y="10628"/>
                    <a:pt x="9232" y="10359"/>
                  </a:cubicBezTo>
                  <a:cubicBezTo>
                    <a:pt x="9281" y="10261"/>
                    <a:pt x="9355" y="10138"/>
                    <a:pt x="9403" y="10040"/>
                  </a:cubicBezTo>
                  <a:lnTo>
                    <a:pt x="9771" y="9673"/>
                  </a:lnTo>
                  <a:lnTo>
                    <a:pt x="10359" y="9085"/>
                  </a:lnTo>
                  <a:lnTo>
                    <a:pt x="11020" y="8424"/>
                  </a:lnTo>
                  <a:lnTo>
                    <a:pt x="11436" y="8032"/>
                  </a:lnTo>
                  <a:lnTo>
                    <a:pt x="11436" y="7983"/>
                  </a:lnTo>
                  <a:lnTo>
                    <a:pt x="11607" y="7812"/>
                  </a:lnTo>
                  <a:close/>
                  <a:moveTo>
                    <a:pt x="10530" y="5731"/>
                  </a:moveTo>
                  <a:lnTo>
                    <a:pt x="10407" y="5853"/>
                  </a:lnTo>
                  <a:lnTo>
                    <a:pt x="10359" y="5902"/>
                  </a:lnTo>
                  <a:lnTo>
                    <a:pt x="10359" y="5951"/>
                  </a:lnTo>
                  <a:cubicBezTo>
                    <a:pt x="10163" y="6122"/>
                    <a:pt x="9991" y="6318"/>
                    <a:pt x="9771" y="6563"/>
                  </a:cubicBezTo>
                  <a:cubicBezTo>
                    <a:pt x="9403" y="6931"/>
                    <a:pt x="8987" y="7371"/>
                    <a:pt x="8571" y="7837"/>
                  </a:cubicBezTo>
                  <a:cubicBezTo>
                    <a:pt x="8399" y="8057"/>
                    <a:pt x="8204" y="8277"/>
                    <a:pt x="8057" y="8449"/>
                  </a:cubicBezTo>
                  <a:lnTo>
                    <a:pt x="8057" y="8694"/>
                  </a:lnTo>
                  <a:lnTo>
                    <a:pt x="8546" y="8204"/>
                  </a:lnTo>
                  <a:lnTo>
                    <a:pt x="8571" y="8179"/>
                  </a:lnTo>
                  <a:cubicBezTo>
                    <a:pt x="9036" y="7714"/>
                    <a:pt x="9428" y="7347"/>
                    <a:pt x="9771" y="7004"/>
                  </a:cubicBezTo>
                  <a:cubicBezTo>
                    <a:pt x="9991" y="6808"/>
                    <a:pt x="10163" y="6612"/>
                    <a:pt x="10359" y="6465"/>
                  </a:cubicBezTo>
                  <a:cubicBezTo>
                    <a:pt x="10579" y="6269"/>
                    <a:pt x="10726" y="6122"/>
                    <a:pt x="10897" y="5975"/>
                  </a:cubicBezTo>
                  <a:lnTo>
                    <a:pt x="10897" y="5975"/>
                  </a:lnTo>
                  <a:cubicBezTo>
                    <a:pt x="10775" y="6196"/>
                    <a:pt x="10603" y="6465"/>
                    <a:pt x="10359" y="6808"/>
                  </a:cubicBezTo>
                  <a:cubicBezTo>
                    <a:pt x="10212" y="7053"/>
                    <a:pt x="9991" y="7347"/>
                    <a:pt x="9771" y="7665"/>
                  </a:cubicBezTo>
                  <a:cubicBezTo>
                    <a:pt x="9624" y="7861"/>
                    <a:pt x="9477" y="8081"/>
                    <a:pt x="9306" y="8326"/>
                  </a:cubicBezTo>
                  <a:cubicBezTo>
                    <a:pt x="9257" y="8424"/>
                    <a:pt x="8987" y="8816"/>
                    <a:pt x="8571" y="9404"/>
                  </a:cubicBezTo>
                  <a:lnTo>
                    <a:pt x="8571" y="9379"/>
                  </a:lnTo>
                  <a:cubicBezTo>
                    <a:pt x="8399" y="9624"/>
                    <a:pt x="8204" y="9894"/>
                    <a:pt x="8032" y="10163"/>
                  </a:cubicBezTo>
                  <a:cubicBezTo>
                    <a:pt x="7787" y="10555"/>
                    <a:pt x="7518" y="10971"/>
                    <a:pt x="7224" y="11363"/>
                  </a:cubicBezTo>
                  <a:lnTo>
                    <a:pt x="7151" y="11485"/>
                  </a:lnTo>
                  <a:cubicBezTo>
                    <a:pt x="7053" y="11632"/>
                    <a:pt x="6955" y="11755"/>
                    <a:pt x="6857" y="11877"/>
                  </a:cubicBezTo>
                  <a:lnTo>
                    <a:pt x="6979" y="11951"/>
                  </a:lnTo>
                  <a:lnTo>
                    <a:pt x="7151" y="11706"/>
                  </a:lnTo>
                  <a:lnTo>
                    <a:pt x="7224" y="11583"/>
                  </a:lnTo>
                  <a:cubicBezTo>
                    <a:pt x="7518" y="11167"/>
                    <a:pt x="7787" y="10775"/>
                    <a:pt x="8032" y="10383"/>
                  </a:cubicBezTo>
                  <a:cubicBezTo>
                    <a:pt x="8204" y="10114"/>
                    <a:pt x="8399" y="9820"/>
                    <a:pt x="8571" y="9575"/>
                  </a:cubicBezTo>
                  <a:lnTo>
                    <a:pt x="8571" y="9624"/>
                  </a:lnTo>
                  <a:cubicBezTo>
                    <a:pt x="9012" y="8963"/>
                    <a:pt x="9355" y="8473"/>
                    <a:pt x="9403" y="8424"/>
                  </a:cubicBezTo>
                  <a:cubicBezTo>
                    <a:pt x="9526" y="8228"/>
                    <a:pt x="9648" y="8057"/>
                    <a:pt x="9771" y="7910"/>
                  </a:cubicBezTo>
                  <a:lnTo>
                    <a:pt x="9771" y="7861"/>
                  </a:lnTo>
                  <a:cubicBezTo>
                    <a:pt x="9991" y="7543"/>
                    <a:pt x="10163" y="7249"/>
                    <a:pt x="10359" y="7004"/>
                  </a:cubicBezTo>
                  <a:cubicBezTo>
                    <a:pt x="10628" y="6588"/>
                    <a:pt x="10873" y="6245"/>
                    <a:pt x="11020" y="6000"/>
                  </a:cubicBezTo>
                  <a:lnTo>
                    <a:pt x="10848" y="5878"/>
                  </a:lnTo>
                  <a:cubicBezTo>
                    <a:pt x="10701" y="6000"/>
                    <a:pt x="10530" y="6122"/>
                    <a:pt x="10359" y="6318"/>
                  </a:cubicBezTo>
                  <a:cubicBezTo>
                    <a:pt x="10163" y="6465"/>
                    <a:pt x="9991" y="6637"/>
                    <a:pt x="9771" y="6857"/>
                  </a:cubicBezTo>
                  <a:cubicBezTo>
                    <a:pt x="9477" y="7126"/>
                    <a:pt x="9159" y="7445"/>
                    <a:pt x="8791" y="7788"/>
                  </a:cubicBezTo>
                  <a:cubicBezTo>
                    <a:pt x="9134" y="7420"/>
                    <a:pt x="9477" y="7077"/>
                    <a:pt x="9771" y="6735"/>
                  </a:cubicBezTo>
                  <a:cubicBezTo>
                    <a:pt x="9991" y="6514"/>
                    <a:pt x="10163" y="6294"/>
                    <a:pt x="10359" y="6122"/>
                  </a:cubicBezTo>
                  <a:lnTo>
                    <a:pt x="10359" y="6098"/>
                  </a:lnTo>
                  <a:cubicBezTo>
                    <a:pt x="10407" y="6073"/>
                    <a:pt x="10432" y="6000"/>
                    <a:pt x="10505" y="5951"/>
                  </a:cubicBezTo>
                  <a:lnTo>
                    <a:pt x="10652" y="5780"/>
                  </a:lnTo>
                  <a:lnTo>
                    <a:pt x="10530" y="5731"/>
                  </a:lnTo>
                  <a:close/>
                  <a:moveTo>
                    <a:pt x="10334" y="11326"/>
                  </a:moveTo>
                  <a:cubicBezTo>
                    <a:pt x="10148" y="11606"/>
                    <a:pt x="9982" y="11864"/>
                    <a:pt x="9771" y="12122"/>
                  </a:cubicBezTo>
                  <a:lnTo>
                    <a:pt x="9746" y="12146"/>
                  </a:lnTo>
                  <a:lnTo>
                    <a:pt x="9746" y="12183"/>
                  </a:lnTo>
                  <a:lnTo>
                    <a:pt x="9746" y="12183"/>
                  </a:lnTo>
                  <a:cubicBezTo>
                    <a:pt x="9755" y="12171"/>
                    <a:pt x="9763" y="12159"/>
                    <a:pt x="9771" y="12146"/>
                  </a:cubicBezTo>
                  <a:lnTo>
                    <a:pt x="9771" y="12323"/>
                  </a:lnTo>
                  <a:lnTo>
                    <a:pt x="9771" y="12323"/>
                  </a:lnTo>
                  <a:cubicBezTo>
                    <a:pt x="9797" y="12280"/>
                    <a:pt x="9833" y="12231"/>
                    <a:pt x="9869" y="12195"/>
                  </a:cubicBezTo>
                  <a:lnTo>
                    <a:pt x="10334" y="11510"/>
                  </a:lnTo>
                  <a:lnTo>
                    <a:pt x="10334" y="11326"/>
                  </a:lnTo>
                  <a:close/>
                  <a:moveTo>
                    <a:pt x="11558" y="6318"/>
                  </a:moveTo>
                  <a:cubicBezTo>
                    <a:pt x="11509" y="6392"/>
                    <a:pt x="11485" y="6465"/>
                    <a:pt x="11436" y="6563"/>
                  </a:cubicBezTo>
                  <a:cubicBezTo>
                    <a:pt x="11118" y="7053"/>
                    <a:pt x="10750" y="7616"/>
                    <a:pt x="10359" y="8302"/>
                  </a:cubicBezTo>
                  <a:lnTo>
                    <a:pt x="10359" y="8277"/>
                  </a:lnTo>
                  <a:lnTo>
                    <a:pt x="10163" y="8547"/>
                  </a:lnTo>
                  <a:cubicBezTo>
                    <a:pt x="10016" y="8694"/>
                    <a:pt x="9893" y="8841"/>
                    <a:pt x="9746" y="9012"/>
                  </a:cubicBezTo>
                  <a:lnTo>
                    <a:pt x="9746" y="9063"/>
                  </a:lnTo>
                  <a:lnTo>
                    <a:pt x="9746" y="9063"/>
                  </a:lnTo>
                  <a:cubicBezTo>
                    <a:pt x="9363" y="9472"/>
                    <a:pt x="8979" y="9929"/>
                    <a:pt x="8571" y="10432"/>
                  </a:cubicBezTo>
                  <a:lnTo>
                    <a:pt x="8571" y="10408"/>
                  </a:lnTo>
                  <a:lnTo>
                    <a:pt x="8032" y="11044"/>
                  </a:lnTo>
                  <a:cubicBezTo>
                    <a:pt x="7763" y="11387"/>
                    <a:pt x="7469" y="11706"/>
                    <a:pt x="7224" y="12000"/>
                  </a:cubicBezTo>
                  <a:lnTo>
                    <a:pt x="7175" y="12073"/>
                  </a:lnTo>
                  <a:lnTo>
                    <a:pt x="7224" y="12097"/>
                  </a:lnTo>
                  <a:lnTo>
                    <a:pt x="7298" y="12122"/>
                  </a:lnTo>
                  <a:lnTo>
                    <a:pt x="7322" y="12097"/>
                  </a:lnTo>
                  <a:cubicBezTo>
                    <a:pt x="7542" y="11877"/>
                    <a:pt x="7787" y="11657"/>
                    <a:pt x="8032" y="11412"/>
                  </a:cubicBezTo>
                  <a:lnTo>
                    <a:pt x="8032" y="11461"/>
                  </a:lnTo>
                  <a:lnTo>
                    <a:pt x="8571" y="10898"/>
                  </a:lnTo>
                  <a:lnTo>
                    <a:pt x="8571" y="10873"/>
                  </a:lnTo>
                  <a:lnTo>
                    <a:pt x="9036" y="10408"/>
                  </a:lnTo>
                  <a:lnTo>
                    <a:pt x="9036" y="10408"/>
                  </a:lnTo>
                  <a:cubicBezTo>
                    <a:pt x="8914" y="10628"/>
                    <a:pt x="8767" y="10873"/>
                    <a:pt x="8571" y="11118"/>
                  </a:cubicBezTo>
                  <a:cubicBezTo>
                    <a:pt x="8399" y="11363"/>
                    <a:pt x="8204" y="11632"/>
                    <a:pt x="8032" y="11877"/>
                  </a:cubicBezTo>
                  <a:lnTo>
                    <a:pt x="8032" y="11902"/>
                  </a:lnTo>
                  <a:lnTo>
                    <a:pt x="8008" y="11951"/>
                  </a:lnTo>
                  <a:cubicBezTo>
                    <a:pt x="7910" y="12097"/>
                    <a:pt x="7812" y="12244"/>
                    <a:pt x="7714" y="12367"/>
                  </a:cubicBezTo>
                  <a:lnTo>
                    <a:pt x="7836" y="12440"/>
                  </a:lnTo>
                  <a:cubicBezTo>
                    <a:pt x="7910" y="12367"/>
                    <a:pt x="7959" y="12269"/>
                    <a:pt x="8032" y="12220"/>
                  </a:cubicBezTo>
                  <a:lnTo>
                    <a:pt x="8032" y="12195"/>
                  </a:lnTo>
                  <a:cubicBezTo>
                    <a:pt x="8204" y="12000"/>
                    <a:pt x="8399" y="11828"/>
                    <a:pt x="8571" y="11608"/>
                  </a:cubicBezTo>
                  <a:lnTo>
                    <a:pt x="8571" y="11632"/>
                  </a:lnTo>
                  <a:cubicBezTo>
                    <a:pt x="8742" y="11485"/>
                    <a:pt x="8889" y="11289"/>
                    <a:pt x="9036" y="11118"/>
                  </a:cubicBezTo>
                  <a:cubicBezTo>
                    <a:pt x="9281" y="10824"/>
                    <a:pt x="9526" y="10579"/>
                    <a:pt x="9771" y="10310"/>
                  </a:cubicBezTo>
                  <a:cubicBezTo>
                    <a:pt x="9967" y="10114"/>
                    <a:pt x="10163" y="9894"/>
                    <a:pt x="10359" y="9673"/>
                  </a:cubicBezTo>
                  <a:cubicBezTo>
                    <a:pt x="10775" y="9183"/>
                    <a:pt x="11142" y="8767"/>
                    <a:pt x="11436" y="8351"/>
                  </a:cubicBezTo>
                  <a:lnTo>
                    <a:pt x="11436" y="8400"/>
                  </a:lnTo>
                  <a:cubicBezTo>
                    <a:pt x="11558" y="8228"/>
                    <a:pt x="11632" y="8081"/>
                    <a:pt x="11705" y="7959"/>
                  </a:cubicBezTo>
                  <a:cubicBezTo>
                    <a:pt x="11730" y="7910"/>
                    <a:pt x="11730" y="7861"/>
                    <a:pt x="11754" y="7812"/>
                  </a:cubicBezTo>
                  <a:lnTo>
                    <a:pt x="11754" y="7766"/>
                  </a:lnTo>
                  <a:lnTo>
                    <a:pt x="11754" y="7766"/>
                  </a:lnTo>
                  <a:cubicBezTo>
                    <a:pt x="11779" y="7710"/>
                    <a:pt x="11810" y="7670"/>
                    <a:pt x="11828" y="7616"/>
                  </a:cubicBezTo>
                  <a:lnTo>
                    <a:pt x="12171" y="7273"/>
                  </a:lnTo>
                  <a:lnTo>
                    <a:pt x="12171" y="7249"/>
                  </a:lnTo>
                  <a:lnTo>
                    <a:pt x="12562" y="6857"/>
                  </a:lnTo>
                  <a:lnTo>
                    <a:pt x="12440" y="6808"/>
                  </a:lnTo>
                  <a:lnTo>
                    <a:pt x="12171" y="7077"/>
                  </a:lnTo>
                  <a:lnTo>
                    <a:pt x="12171" y="7102"/>
                  </a:lnTo>
                  <a:lnTo>
                    <a:pt x="11877" y="7371"/>
                  </a:lnTo>
                  <a:cubicBezTo>
                    <a:pt x="11950" y="7224"/>
                    <a:pt x="11926" y="7126"/>
                    <a:pt x="11852" y="7102"/>
                  </a:cubicBezTo>
                  <a:cubicBezTo>
                    <a:pt x="11831" y="7102"/>
                    <a:pt x="11809" y="7102"/>
                    <a:pt x="11754" y="7119"/>
                  </a:cubicBezTo>
                  <a:lnTo>
                    <a:pt x="11754" y="7119"/>
                  </a:lnTo>
                  <a:lnTo>
                    <a:pt x="11754" y="7077"/>
                  </a:lnTo>
                  <a:cubicBezTo>
                    <a:pt x="11656" y="7126"/>
                    <a:pt x="11558" y="7200"/>
                    <a:pt x="11436" y="7273"/>
                  </a:cubicBezTo>
                  <a:lnTo>
                    <a:pt x="11436" y="7322"/>
                  </a:lnTo>
                  <a:cubicBezTo>
                    <a:pt x="11216" y="7494"/>
                    <a:pt x="10946" y="7788"/>
                    <a:pt x="10628" y="8081"/>
                  </a:cubicBezTo>
                  <a:cubicBezTo>
                    <a:pt x="10946" y="7616"/>
                    <a:pt x="11216" y="7200"/>
                    <a:pt x="11436" y="6808"/>
                  </a:cubicBezTo>
                  <a:cubicBezTo>
                    <a:pt x="11509" y="6637"/>
                    <a:pt x="11583" y="6490"/>
                    <a:pt x="11632" y="6367"/>
                  </a:cubicBezTo>
                  <a:lnTo>
                    <a:pt x="11558" y="6318"/>
                  </a:lnTo>
                  <a:close/>
                  <a:moveTo>
                    <a:pt x="10359" y="10408"/>
                  </a:moveTo>
                  <a:cubicBezTo>
                    <a:pt x="10163" y="10604"/>
                    <a:pt x="9967" y="10751"/>
                    <a:pt x="9771" y="10922"/>
                  </a:cubicBezTo>
                  <a:cubicBezTo>
                    <a:pt x="9428" y="11240"/>
                    <a:pt x="9061" y="11534"/>
                    <a:pt x="8767" y="11877"/>
                  </a:cubicBezTo>
                  <a:lnTo>
                    <a:pt x="8571" y="12048"/>
                  </a:lnTo>
                  <a:lnTo>
                    <a:pt x="8571" y="12073"/>
                  </a:lnTo>
                  <a:cubicBezTo>
                    <a:pt x="8448" y="12220"/>
                    <a:pt x="8277" y="12391"/>
                    <a:pt x="8081" y="12587"/>
                  </a:cubicBezTo>
                  <a:lnTo>
                    <a:pt x="8204" y="12636"/>
                  </a:lnTo>
                  <a:cubicBezTo>
                    <a:pt x="8375" y="12489"/>
                    <a:pt x="8497" y="12367"/>
                    <a:pt x="8571" y="12244"/>
                  </a:cubicBezTo>
                  <a:cubicBezTo>
                    <a:pt x="8669" y="12122"/>
                    <a:pt x="8767" y="12024"/>
                    <a:pt x="8865" y="11975"/>
                  </a:cubicBezTo>
                  <a:cubicBezTo>
                    <a:pt x="9159" y="11657"/>
                    <a:pt x="9477" y="11387"/>
                    <a:pt x="9771" y="11118"/>
                  </a:cubicBezTo>
                  <a:lnTo>
                    <a:pt x="9771" y="11093"/>
                  </a:lnTo>
                  <a:cubicBezTo>
                    <a:pt x="9918" y="10971"/>
                    <a:pt x="10065" y="10800"/>
                    <a:pt x="10236" y="10677"/>
                  </a:cubicBezTo>
                  <a:lnTo>
                    <a:pt x="10236" y="10677"/>
                  </a:lnTo>
                  <a:cubicBezTo>
                    <a:pt x="10065" y="10873"/>
                    <a:pt x="9918" y="11020"/>
                    <a:pt x="9771" y="11216"/>
                  </a:cubicBezTo>
                  <a:cubicBezTo>
                    <a:pt x="9477" y="11583"/>
                    <a:pt x="9134" y="11902"/>
                    <a:pt x="8816" y="12244"/>
                  </a:cubicBezTo>
                  <a:lnTo>
                    <a:pt x="8571" y="12489"/>
                  </a:lnTo>
                  <a:cubicBezTo>
                    <a:pt x="8497" y="12587"/>
                    <a:pt x="8399" y="12636"/>
                    <a:pt x="8326" y="12734"/>
                  </a:cubicBezTo>
                  <a:lnTo>
                    <a:pt x="8448" y="12808"/>
                  </a:lnTo>
                  <a:lnTo>
                    <a:pt x="8571" y="12685"/>
                  </a:lnTo>
                  <a:lnTo>
                    <a:pt x="8914" y="12342"/>
                  </a:lnTo>
                  <a:cubicBezTo>
                    <a:pt x="9232" y="12024"/>
                    <a:pt x="9501" y="11730"/>
                    <a:pt x="9771" y="11412"/>
                  </a:cubicBezTo>
                  <a:lnTo>
                    <a:pt x="9771" y="11387"/>
                  </a:lnTo>
                  <a:cubicBezTo>
                    <a:pt x="9967" y="11167"/>
                    <a:pt x="10163" y="10971"/>
                    <a:pt x="10359" y="10726"/>
                  </a:cubicBezTo>
                  <a:lnTo>
                    <a:pt x="10359" y="10408"/>
                  </a:lnTo>
                  <a:close/>
                  <a:moveTo>
                    <a:pt x="19762" y="11044"/>
                  </a:moveTo>
                  <a:cubicBezTo>
                    <a:pt x="19542" y="11216"/>
                    <a:pt x="19297" y="11412"/>
                    <a:pt x="19027" y="11632"/>
                  </a:cubicBezTo>
                  <a:cubicBezTo>
                    <a:pt x="18929" y="11657"/>
                    <a:pt x="18856" y="11730"/>
                    <a:pt x="18807" y="11755"/>
                  </a:cubicBezTo>
                  <a:cubicBezTo>
                    <a:pt x="18562" y="11902"/>
                    <a:pt x="18317" y="12097"/>
                    <a:pt x="17999" y="12269"/>
                  </a:cubicBezTo>
                  <a:lnTo>
                    <a:pt x="17485" y="12619"/>
                  </a:lnTo>
                  <a:lnTo>
                    <a:pt x="17485" y="12619"/>
                  </a:lnTo>
                  <a:lnTo>
                    <a:pt x="17485" y="12759"/>
                  </a:lnTo>
                  <a:lnTo>
                    <a:pt x="17460" y="12776"/>
                  </a:lnTo>
                  <a:lnTo>
                    <a:pt x="17460" y="12776"/>
                  </a:lnTo>
                  <a:lnTo>
                    <a:pt x="17460" y="12808"/>
                  </a:lnTo>
                  <a:lnTo>
                    <a:pt x="17999" y="12440"/>
                  </a:lnTo>
                  <a:lnTo>
                    <a:pt x="17485" y="12861"/>
                  </a:lnTo>
                  <a:lnTo>
                    <a:pt x="17485" y="12861"/>
                  </a:lnTo>
                  <a:lnTo>
                    <a:pt x="17485" y="13004"/>
                  </a:lnTo>
                  <a:lnTo>
                    <a:pt x="17460" y="13025"/>
                  </a:lnTo>
                  <a:lnTo>
                    <a:pt x="17460" y="13052"/>
                  </a:lnTo>
                  <a:lnTo>
                    <a:pt x="17999" y="12587"/>
                  </a:lnTo>
                  <a:cubicBezTo>
                    <a:pt x="18293" y="12367"/>
                    <a:pt x="18562" y="12122"/>
                    <a:pt x="18807" y="11951"/>
                  </a:cubicBezTo>
                  <a:cubicBezTo>
                    <a:pt x="18929" y="11853"/>
                    <a:pt x="19052" y="11755"/>
                    <a:pt x="19150" y="11657"/>
                  </a:cubicBezTo>
                  <a:cubicBezTo>
                    <a:pt x="19395" y="11510"/>
                    <a:pt x="19590" y="11363"/>
                    <a:pt x="19762" y="11265"/>
                  </a:cubicBezTo>
                  <a:lnTo>
                    <a:pt x="19762" y="11289"/>
                  </a:lnTo>
                  <a:cubicBezTo>
                    <a:pt x="19835" y="11240"/>
                    <a:pt x="19909" y="11216"/>
                    <a:pt x="19958" y="11167"/>
                  </a:cubicBezTo>
                  <a:lnTo>
                    <a:pt x="19884" y="11118"/>
                  </a:lnTo>
                  <a:lnTo>
                    <a:pt x="19786" y="11044"/>
                  </a:lnTo>
                  <a:lnTo>
                    <a:pt x="19762" y="11069"/>
                  </a:lnTo>
                  <a:lnTo>
                    <a:pt x="19762" y="11044"/>
                  </a:lnTo>
                  <a:close/>
                  <a:moveTo>
                    <a:pt x="11950" y="12759"/>
                  </a:moveTo>
                  <a:lnTo>
                    <a:pt x="11950" y="12759"/>
                  </a:lnTo>
                  <a:cubicBezTo>
                    <a:pt x="11877" y="12857"/>
                    <a:pt x="11828" y="12930"/>
                    <a:pt x="11803" y="13004"/>
                  </a:cubicBezTo>
                  <a:lnTo>
                    <a:pt x="11754" y="13004"/>
                  </a:lnTo>
                  <a:lnTo>
                    <a:pt x="11754" y="13052"/>
                  </a:lnTo>
                  <a:lnTo>
                    <a:pt x="11558" y="13175"/>
                  </a:lnTo>
                  <a:lnTo>
                    <a:pt x="11681" y="12955"/>
                  </a:lnTo>
                  <a:lnTo>
                    <a:pt x="11754" y="12881"/>
                  </a:lnTo>
                  <a:lnTo>
                    <a:pt x="11950" y="12759"/>
                  </a:lnTo>
                  <a:close/>
                  <a:moveTo>
                    <a:pt x="14277" y="7886"/>
                  </a:moveTo>
                  <a:cubicBezTo>
                    <a:pt x="14203" y="8057"/>
                    <a:pt x="14154" y="8204"/>
                    <a:pt x="14056" y="8351"/>
                  </a:cubicBezTo>
                  <a:lnTo>
                    <a:pt x="13934" y="8498"/>
                  </a:lnTo>
                  <a:cubicBezTo>
                    <a:pt x="13885" y="8571"/>
                    <a:pt x="13836" y="8620"/>
                    <a:pt x="13811" y="8669"/>
                  </a:cubicBezTo>
                  <a:cubicBezTo>
                    <a:pt x="13591" y="8914"/>
                    <a:pt x="12930" y="9575"/>
                    <a:pt x="12122" y="10334"/>
                  </a:cubicBezTo>
                  <a:lnTo>
                    <a:pt x="12122" y="10402"/>
                  </a:lnTo>
                  <a:lnTo>
                    <a:pt x="12122" y="10402"/>
                  </a:lnTo>
                  <a:lnTo>
                    <a:pt x="11730" y="10751"/>
                  </a:lnTo>
                  <a:lnTo>
                    <a:pt x="11730" y="10777"/>
                  </a:lnTo>
                  <a:lnTo>
                    <a:pt x="11730" y="10777"/>
                  </a:lnTo>
                  <a:lnTo>
                    <a:pt x="11436" y="11093"/>
                  </a:lnTo>
                  <a:lnTo>
                    <a:pt x="11118" y="11314"/>
                  </a:lnTo>
                  <a:cubicBezTo>
                    <a:pt x="10848" y="11559"/>
                    <a:pt x="10603" y="11804"/>
                    <a:pt x="10359" y="12048"/>
                  </a:cubicBezTo>
                  <a:lnTo>
                    <a:pt x="10359" y="12097"/>
                  </a:lnTo>
                  <a:cubicBezTo>
                    <a:pt x="10236" y="12220"/>
                    <a:pt x="10114" y="12318"/>
                    <a:pt x="9991" y="12489"/>
                  </a:cubicBezTo>
                  <a:cubicBezTo>
                    <a:pt x="9918" y="12563"/>
                    <a:pt x="9844" y="12612"/>
                    <a:pt x="9771" y="12685"/>
                  </a:cubicBezTo>
                  <a:lnTo>
                    <a:pt x="9771" y="12612"/>
                  </a:lnTo>
                  <a:cubicBezTo>
                    <a:pt x="9673" y="12710"/>
                    <a:pt x="9599" y="12808"/>
                    <a:pt x="9501" y="12857"/>
                  </a:cubicBezTo>
                  <a:cubicBezTo>
                    <a:pt x="9379" y="12955"/>
                    <a:pt x="9281" y="13052"/>
                    <a:pt x="9183" y="13101"/>
                  </a:cubicBezTo>
                  <a:cubicBezTo>
                    <a:pt x="9379" y="12881"/>
                    <a:pt x="9599" y="12636"/>
                    <a:pt x="9771" y="12367"/>
                  </a:cubicBezTo>
                  <a:lnTo>
                    <a:pt x="9771" y="12323"/>
                  </a:lnTo>
                  <a:lnTo>
                    <a:pt x="9771" y="12323"/>
                  </a:lnTo>
                  <a:cubicBezTo>
                    <a:pt x="9761" y="12339"/>
                    <a:pt x="9753" y="12354"/>
                    <a:pt x="9746" y="12367"/>
                  </a:cubicBezTo>
                  <a:lnTo>
                    <a:pt x="9746" y="12183"/>
                  </a:lnTo>
                  <a:lnTo>
                    <a:pt x="9746" y="12183"/>
                  </a:lnTo>
                  <a:cubicBezTo>
                    <a:pt x="9508" y="12536"/>
                    <a:pt x="9248" y="12865"/>
                    <a:pt x="9012" y="13101"/>
                  </a:cubicBezTo>
                  <a:lnTo>
                    <a:pt x="9281" y="13248"/>
                  </a:lnTo>
                  <a:lnTo>
                    <a:pt x="9771" y="12808"/>
                  </a:lnTo>
                  <a:lnTo>
                    <a:pt x="9771" y="12857"/>
                  </a:lnTo>
                  <a:lnTo>
                    <a:pt x="10016" y="12612"/>
                  </a:lnTo>
                  <a:cubicBezTo>
                    <a:pt x="10138" y="12489"/>
                    <a:pt x="10236" y="12391"/>
                    <a:pt x="10359" y="12318"/>
                  </a:cubicBezTo>
                  <a:lnTo>
                    <a:pt x="10359" y="12269"/>
                  </a:lnTo>
                  <a:cubicBezTo>
                    <a:pt x="10726" y="11975"/>
                    <a:pt x="11093" y="11657"/>
                    <a:pt x="11436" y="11338"/>
                  </a:cubicBezTo>
                  <a:cubicBezTo>
                    <a:pt x="11558" y="11240"/>
                    <a:pt x="11632" y="11118"/>
                    <a:pt x="11754" y="11020"/>
                  </a:cubicBezTo>
                  <a:lnTo>
                    <a:pt x="11754" y="11000"/>
                  </a:lnTo>
                  <a:lnTo>
                    <a:pt x="11754" y="11000"/>
                  </a:lnTo>
                  <a:cubicBezTo>
                    <a:pt x="11896" y="10881"/>
                    <a:pt x="12055" y="10744"/>
                    <a:pt x="12171" y="10628"/>
                  </a:cubicBezTo>
                  <a:lnTo>
                    <a:pt x="12171" y="10584"/>
                  </a:lnTo>
                  <a:lnTo>
                    <a:pt x="12171" y="10584"/>
                  </a:lnTo>
                  <a:cubicBezTo>
                    <a:pt x="12343" y="10428"/>
                    <a:pt x="12481" y="10273"/>
                    <a:pt x="12660" y="10138"/>
                  </a:cubicBezTo>
                  <a:lnTo>
                    <a:pt x="13762" y="9036"/>
                  </a:lnTo>
                  <a:lnTo>
                    <a:pt x="13762" y="9036"/>
                  </a:lnTo>
                  <a:cubicBezTo>
                    <a:pt x="13395" y="9698"/>
                    <a:pt x="12954" y="10481"/>
                    <a:pt x="12489" y="11240"/>
                  </a:cubicBezTo>
                  <a:cubicBezTo>
                    <a:pt x="12367" y="11289"/>
                    <a:pt x="12244" y="11387"/>
                    <a:pt x="12122" y="11461"/>
                  </a:cubicBezTo>
                  <a:lnTo>
                    <a:pt x="12122" y="11489"/>
                  </a:lnTo>
                  <a:lnTo>
                    <a:pt x="12122" y="11489"/>
                  </a:lnTo>
                  <a:cubicBezTo>
                    <a:pt x="12005" y="11553"/>
                    <a:pt x="11858" y="11620"/>
                    <a:pt x="11730" y="11706"/>
                  </a:cubicBezTo>
                  <a:lnTo>
                    <a:pt x="11730" y="11721"/>
                  </a:lnTo>
                  <a:lnTo>
                    <a:pt x="11730" y="11721"/>
                  </a:lnTo>
                  <a:lnTo>
                    <a:pt x="11436" y="11902"/>
                  </a:lnTo>
                  <a:cubicBezTo>
                    <a:pt x="11020" y="12146"/>
                    <a:pt x="10677" y="12367"/>
                    <a:pt x="10359" y="12587"/>
                  </a:cubicBezTo>
                  <a:cubicBezTo>
                    <a:pt x="10150" y="12726"/>
                    <a:pt x="9942" y="12843"/>
                    <a:pt x="9795" y="12959"/>
                  </a:cubicBezTo>
                  <a:lnTo>
                    <a:pt x="9795" y="12959"/>
                  </a:lnTo>
                  <a:lnTo>
                    <a:pt x="9795" y="12955"/>
                  </a:lnTo>
                  <a:lnTo>
                    <a:pt x="9771" y="12955"/>
                  </a:lnTo>
                  <a:cubicBezTo>
                    <a:pt x="9599" y="13077"/>
                    <a:pt x="9428" y="13199"/>
                    <a:pt x="9306" y="13297"/>
                  </a:cubicBezTo>
                  <a:lnTo>
                    <a:pt x="9428" y="13346"/>
                  </a:lnTo>
                  <a:cubicBezTo>
                    <a:pt x="9520" y="13300"/>
                    <a:pt x="9635" y="13210"/>
                    <a:pt x="9771" y="13118"/>
                  </a:cubicBezTo>
                  <a:lnTo>
                    <a:pt x="9771" y="13118"/>
                  </a:lnTo>
                  <a:lnTo>
                    <a:pt x="9771" y="13126"/>
                  </a:lnTo>
                  <a:cubicBezTo>
                    <a:pt x="9942" y="13004"/>
                    <a:pt x="10138" y="12881"/>
                    <a:pt x="10359" y="12734"/>
                  </a:cubicBezTo>
                  <a:cubicBezTo>
                    <a:pt x="10652" y="12514"/>
                    <a:pt x="11020" y="12318"/>
                    <a:pt x="11436" y="12073"/>
                  </a:cubicBezTo>
                  <a:lnTo>
                    <a:pt x="11754" y="11853"/>
                  </a:lnTo>
                  <a:lnTo>
                    <a:pt x="11754" y="11840"/>
                  </a:lnTo>
                  <a:lnTo>
                    <a:pt x="11754" y="11840"/>
                  </a:lnTo>
                  <a:cubicBezTo>
                    <a:pt x="11891" y="11771"/>
                    <a:pt x="12009" y="11700"/>
                    <a:pt x="12171" y="11608"/>
                  </a:cubicBezTo>
                  <a:lnTo>
                    <a:pt x="12171" y="11575"/>
                  </a:lnTo>
                  <a:lnTo>
                    <a:pt x="12171" y="11575"/>
                  </a:lnTo>
                  <a:lnTo>
                    <a:pt x="12342" y="11461"/>
                  </a:lnTo>
                  <a:lnTo>
                    <a:pt x="12122" y="11853"/>
                  </a:lnTo>
                  <a:lnTo>
                    <a:pt x="12122" y="11930"/>
                  </a:lnTo>
                  <a:lnTo>
                    <a:pt x="12122" y="11930"/>
                  </a:lnTo>
                  <a:lnTo>
                    <a:pt x="12171" y="11853"/>
                  </a:lnTo>
                  <a:lnTo>
                    <a:pt x="12195" y="11853"/>
                  </a:lnTo>
                  <a:lnTo>
                    <a:pt x="12195" y="11988"/>
                  </a:lnTo>
                  <a:lnTo>
                    <a:pt x="12195" y="11988"/>
                  </a:lnTo>
                  <a:cubicBezTo>
                    <a:pt x="12336" y="11768"/>
                    <a:pt x="12461" y="11527"/>
                    <a:pt x="12587" y="11338"/>
                  </a:cubicBezTo>
                  <a:cubicBezTo>
                    <a:pt x="12783" y="11191"/>
                    <a:pt x="12979" y="11093"/>
                    <a:pt x="13199" y="10947"/>
                  </a:cubicBezTo>
                  <a:lnTo>
                    <a:pt x="13199" y="10947"/>
                  </a:lnTo>
                  <a:cubicBezTo>
                    <a:pt x="12832" y="11485"/>
                    <a:pt x="12464" y="12000"/>
                    <a:pt x="12122" y="12489"/>
                  </a:cubicBezTo>
                  <a:lnTo>
                    <a:pt x="12195" y="12391"/>
                  </a:lnTo>
                  <a:lnTo>
                    <a:pt x="12195" y="12612"/>
                  </a:lnTo>
                  <a:lnTo>
                    <a:pt x="12143" y="12699"/>
                  </a:lnTo>
                  <a:lnTo>
                    <a:pt x="12143" y="12699"/>
                  </a:lnTo>
                  <a:lnTo>
                    <a:pt x="12171" y="12685"/>
                  </a:lnTo>
                  <a:cubicBezTo>
                    <a:pt x="12807" y="12318"/>
                    <a:pt x="13420" y="11902"/>
                    <a:pt x="14056" y="11510"/>
                  </a:cubicBezTo>
                  <a:cubicBezTo>
                    <a:pt x="14399" y="11289"/>
                    <a:pt x="14766" y="11044"/>
                    <a:pt x="15109" y="10800"/>
                  </a:cubicBezTo>
                  <a:lnTo>
                    <a:pt x="15085" y="10800"/>
                  </a:lnTo>
                  <a:lnTo>
                    <a:pt x="15085" y="10672"/>
                  </a:lnTo>
                  <a:lnTo>
                    <a:pt x="15085" y="10672"/>
                  </a:lnTo>
                  <a:cubicBezTo>
                    <a:pt x="14748" y="10934"/>
                    <a:pt x="14366" y="11173"/>
                    <a:pt x="14007" y="11412"/>
                  </a:cubicBezTo>
                  <a:lnTo>
                    <a:pt x="12342" y="12440"/>
                  </a:lnTo>
                  <a:cubicBezTo>
                    <a:pt x="12709" y="11902"/>
                    <a:pt x="13101" y="11363"/>
                    <a:pt x="13517" y="10800"/>
                  </a:cubicBezTo>
                  <a:cubicBezTo>
                    <a:pt x="14056" y="10481"/>
                    <a:pt x="14644" y="10138"/>
                    <a:pt x="15134" y="9869"/>
                  </a:cubicBezTo>
                  <a:cubicBezTo>
                    <a:pt x="15354" y="9722"/>
                    <a:pt x="15599" y="9624"/>
                    <a:pt x="15770" y="9502"/>
                  </a:cubicBezTo>
                  <a:lnTo>
                    <a:pt x="16456" y="9159"/>
                  </a:lnTo>
                  <a:lnTo>
                    <a:pt x="16334" y="9085"/>
                  </a:lnTo>
                  <a:cubicBezTo>
                    <a:pt x="16138" y="9183"/>
                    <a:pt x="15917" y="9281"/>
                    <a:pt x="15721" y="9404"/>
                  </a:cubicBezTo>
                  <a:cubicBezTo>
                    <a:pt x="15525" y="9502"/>
                    <a:pt x="15305" y="9624"/>
                    <a:pt x="15134" y="9722"/>
                  </a:cubicBezTo>
                  <a:lnTo>
                    <a:pt x="15134" y="9698"/>
                  </a:lnTo>
                  <a:cubicBezTo>
                    <a:pt x="14693" y="9943"/>
                    <a:pt x="14179" y="10236"/>
                    <a:pt x="13689" y="10530"/>
                  </a:cubicBezTo>
                  <a:lnTo>
                    <a:pt x="13909" y="10236"/>
                  </a:lnTo>
                  <a:cubicBezTo>
                    <a:pt x="14326" y="9624"/>
                    <a:pt x="14766" y="9036"/>
                    <a:pt x="15134" y="8473"/>
                  </a:cubicBezTo>
                  <a:lnTo>
                    <a:pt x="15134" y="8522"/>
                  </a:lnTo>
                  <a:lnTo>
                    <a:pt x="15183" y="8424"/>
                  </a:lnTo>
                  <a:lnTo>
                    <a:pt x="15134" y="8400"/>
                  </a:lnTo>
                  <a:lnTo>
                    <a:pt x="15134" y="8351"/>
                  </a:lnTo>
                  <a:lnTo>
                    <a:pt x="15011" y="8326"/>
                  </a:lnTo>
                  <a:cubicBezTo>
                    <a:pt x="14619" y="8890"/>
                    <a:pt x="14179" y="9502"/>
                    <a:pt x="13713" y="10138"/>
                  </a:cubicBezTo>
                  <a:lnTo>
                    <a:pt x="13346" y="10653"/>
                  </a:lnTo>
                  <a:cubicBezTo>
                    <a:pt x="13150" y="10775"/>
                    <a:pt x="12905" y="10922"/>
                    <a:pt x="12685" y="11044"/>
                  </a:cubicBezTo>
                  <a:cubicBezTo>
                    <a:pt x="13175" y="10212"/>
                    <a:pt x="13640" y="9404"/>
                    <a:pt x="14007" y="8694"/>
                  </a:cubicBezTo>
                  <a:cubicBezTo>
                    <a:pt x="14179" y="8473"/>
                    <a:pt x="14399" y="8302"/>
                    <a:pt x="14570" y="8081"/>
                  </a:cubicBezTo>
                  <a:lnTo>
                    <a:pt x="14375" y="7959"/>
                  </a:lnTo>
                  <a:lnTo>
                    <a:pt x="14277" y="7886"/>
                  </a:lnTo>
                  <a:close/>
                  <a:moveTo>
                    <a:pt x="20521" y="12440"/>
                  </a:moveTo>
                  <a:cubicBezTo>
                    <a:pt x="20423" y="12514"/>
                    <a:pt x="20276" y="12685"/>
                    <a:pt x="20154" y="12832"/>
                  </a:cubicBezTo>
                  <a:lnTo>
                    <a:pt x="19786" y="13224"/>
                  </a:lnTo>
                  <a:lnTo>
                    <a:pt x="19786" y="13395"/>
                  </a:lnTo>
                  <a:lnTo>
                    <a:pt x="20203" y="12979"/>
                  </a:lnTo>
                  <a:lnTo>
                    <a:pt x="19786" y="13518"/>
                  </a:lnTo>
                  <a:lnTo>
                    <a:pt x="19786" y="13738"/>
                  </a:lnTo>
                  <a:lnTo>
                    <a:pt x="20546" y="12734"/>
                  </a:lnTo>
                  <a:lnTo>
                    <a:pt x="20546" y="12680"/>
                  </a:lnTo>
                  <a:lnTo>
                    <a:pt x="20546" y="12680"/>
                  </a:lnTo>
                  <a:lnTo>
                    <a:pt x="20521" y="12710"/>
                  </a:lnTo>
                  <a:lnTo>
                    <a:pt x="20521" y="12440"/>
                  </a:lnTo>
                  <a:close/>
                  <a:moveTo>
                    <a:pt x="19958" y="13812"/>
                  </a:moveTo>
                  <a:lnTo>
                    <a:pt x="19958" y="13812"/>
                  </a:lnTo>
                  <a:cubicBezTo>
                    <a:pt x="19909" y="13910"/>
                    <a:pt x="19835" y="14032"/>
                    <a:pt x="19737" y="14154"/>
                  </a:cubicBezTo>
                  <a:lnTo>
                    <a:pt x="19737" y="14216"/>
                  </a:lnTo>
                  <a:lnTo>
                    <a:pt x="19737" y="14216"/>
                  </a:lnTo>
                  <a:lnTo>
                    <a:pt x="19713" y="14228"/>
                  </a:lnTo>
                  <a:cubicBezTo>
                    <a:pt x="19566" y="14326"/>
                    <a:pt x="19419" y="14448"/>
                    <a:pt x="19223" y="14546"/>
                  </a:cubicBezTo>
                  <a:lnTo>
                    <a:pt x="19713" y="14081"/>
                  </a:lnTo>
                  <a:lnTo>
                    <a:pt x="19762" y="14056"/>
                  </a:lnTo>
                  <a:lnTo>
                    <a:pt x="19762" y="14001"/>
                  </a:lnTo>
                  <a:lnTo>
                    <a:pt x="19762" y="14001"/>
                  </a:lnTo>
                  <a:cubicBezTo>
                    <a:pt x="19831" y="13919"/>
                    <a:pt x="19914" y="13855"/>
                    <a:pt x="19958" y="13812"/>
                  </a:cubicBezTo>
                  <a:close/>
                  <a:moveTo>
                    <a:pt x="17019" y="9428"/>
                  </a:moveTo>
                  <a:lnTo>
                    <a:pt x="16848" y="9624"/>
                  </a:lnTo>
                  <a:lnTo>
                    <a:pt x="15917" y="10530"/>
                  </a:lnTo>
                  <a:cubicBezTo>
                    <a:pt x="15648" y="10677"/>
                    <a:pt x="15403" y="10849"/>
                    <a:pt x="15134" y="10995"/>
                  </a:cubicBezTo>
                  <a:lnTo>
                    <a:pt x="15134" y="11044"/>
                  </a:lnTo>
                  <a:cubicBezTo>
                    <a:pt x="14497" y="11412"/>
                    <a:pt x="13885" y="11828"/>
                    <a:pt x="13273" y="12195"/>
                  </a:cubicBezTo>
                  <a:cubicBezTo>
                    <a:pt x="12937" y="12387"/>
                    <a:pt x="12555" y="12602"/>
                    <a:pt x="12195" y="12817"/>
                  </a:cubicBezTo>
                  <a:lnTo>
                    <a:pt x="12195" y="12817"/>
                  </a:lnTo>
                  <a:lnTo>
                    <a:pt x="12195" y="12759"/>
                  </a:lnTo>
                  <a:lnTo>
                    <a:pt x="12048" y="12857"/>
                  </a:lnTo>
                  <a:lnTo>
                    <a:pt x="12143" y="12699"/>
                  </a:lnTo>
                  <a:lnTo>
                    <a:pt x="12143" y="12699"/>
                  </a:lnTo>
                  <a:lnTo>
                    <a:pt x="12122" y="12710"/>
                  </a:lnTo>
                  <a:lnTo>
                    <a:pt x="12122" y="12489"/>
                  </a:lnTo>
                  <a:lnTo>
                    <a:pt x="11901" y="12612"/>
                  </a:lnTo>
                  <a:lnTo>
                    <a:pt x="11803" y="12734"/>
                  </a:lnTo>
                  <a:lnTo>
                    <a:pt x="11803" y="12734"/>
                  </a:lnTo>
                  <a:lnTo>
                    <a:pt x="12122" y="12195"/>
                  </a:lnTo>
                  <a:lnTo>
                    <a:pt x="12195" y="12097"/>
                  </a:lnTo>
                  <a:lnTo>
                    <a:pt x="12195" y="11988"/>
                  </a:lnTo>
                  <a:lnTo>
                    <a:pt x="12195" y="11988"/>
                  </a:lnTo>
                  <a:cubicBezTo>
                    <a:pt x="12171" y="12025"/>
                    <a:pt x="12147" y="12062"/>
                    <a:pt x="12122" y="12097"/>
                  </a:cubicBezTo>
                  <a:lnTo>
                    <a:pt x="12122" y="11930"/>
                  </a:lnTo>
                  <a:lnTo>
                    <a:pt x="12122" y="11930"/>
                  </a:lnTo>
                  <a:lnTo>
                    <a:pt x="11999" y="12122"/>
                  </a:lnTo>
                  <a:lnTo>
                    <a:pt x="11754" y="12563"/>
                  </a:lnTo>
                  <a:lnTo>
                    <a:pt x="11583" y="12832"/>
                  </a:lnTo>
                  <a:lnTo>
                    <a:pt x="11436" y="12930"/>
                  </a:lnTo>
                  <a:lnTo>
                    <a:pt x="11436" y="12955"/>
                  </a:lnTo>
                  <a:cubicBezTo>
                    <a:pt x="10946" y="13224"/>
                    <a:pt x="10603" y="13444"/>
                    <a:pt x="10359" y="13591"/>
                  </a:cubicBezTo>
                  <a:cubicBezTo>
                    <a:pt x="10261" y="13665"/>
                    <a:pt x="10163" y="13714"/>
                    <a:pt x="10114" y="13714"/>
                  </a:cubicBezTo>
                  <a:lnTo>
                    <a:pt x="10359" y="13861"/>
                  </a:lnTo>
                  <a:lnTo>
                    <a:pt x="10407" y="13836"/>
                  </a:lnTo>
                  <a:cubicBezTo>
                    <a:pt x="10628" y="13738"/>
                    <a:pt x="10897" y="13591"/>
                    <a:pt x="11216" y="13444"/>
                  </a:cubicBezTo>
                  <a:lnTo>
                    <a:pt x="11216" y="13444"/>
                  </a:lnTo>
                  <a:cubicBezTo>
                    <a:pt x="11044" y="13689"/>
                    <a:pt x="10922" y="13910"/>
                    <a:pt x="10824" y="14154"/>
                  </a:cubicBezTo>
                  <a:lnTo>
                    <a:pt x="10897" y="14203"/>
                  </a:lnTo>
                  <a:cubicBezTo>
                    <a:pt x="11044" y="13934"/>
                    <a:pt x="11216" y="13665"/>
                    <a:pt x="11387" y="13346"/>
                  </a:cubicBezTo>
                  <a:lnTo>
                    <a:pt x="11387" y="13175"/>
                  </a:lnTo>
                  <a:lnTo>
                    <a:pt x="11387" y="13175"/>
                  </a:lnTo>
                  <a:lnTo>
                    <a:pt x="11338" y="13248"/>
                  </a:lnTo>
                  <a:cubicBezTo>
                    <a:pt x="10946" y="13469"/>
                    <a:pt x="10603" y="13616"/>
                    <a:pt x="10359" y="13738"/>
                  </a:cubicBezTo>
                  <a:cubicBezTo>
                    <a:pt x="10595" y="13596"/>
                    <a:pt x="10923" y="13386"/>
                    <a:pt x="11387" y="13128"/>
                  </a:cubicBezTo>
                  <a:lnTo>
                    <a:pt x="11387" y="13128"/>
                  </a:lnTo>
                  <a:lnTo>
                    <a:pt x="11387" y="13175"/>
                  </a:lnTo>
                  <a:lnTo>
                    <a:pt x="11387" y="13175"/>
                  </a:lnTo>
                  <a:lnTo>
                    <a:pt x="11436" y="13101"/>
                  </a:lnTo>
                  <a:lnTo>
                    <a:pt x="11436" y="13101"/>
                  </a:lnTo>
                  <a:cubicBezTo>
                    <a:pt x="11436" y="13101"/>
                    <a:pt x="11436" y="13101"/>
                    <a:pt x="11436" y="13101"/>
                  </a:cubicBezTo>
                  <a:lnTo>
                    <a:pt x="11436" y="13077"/>
                  </a:lnTo>
                  <a:lnTo>
                    <a:pt x="11460" y="13077"/>
                  </a:lnTo>
                  <a:lnTo>
                    <a:pt x="11436" y="13101"/>
                  </a:lnTo>
                  <a:lnTo>
                    <a:pt x="11436" y="13346"/>
                  </a:lnTo>
                  <a:lnTo>
                    <a:pt x="11607" y="13248"/>
                  </a:lnTo>
                  <a:lnTo>
                    <a:pt x="11436" y="13542"/>
                  </a:lnTo>
                  <a:cubicBezTo>
                    <a:pt x="11240" y="13787"/>
                    <a:pt x="11093" y="14008"/>
                    <a:pt x="10971" y="14228"/>
                  </a:cubicBezTo>
                  <a:lnTo>
                    <a:pt x="11044" y="14301"/>
                  </a:lnTo>
                  <a:cubicBezTo>
                    <a:pt x="11191" y="14154"/>
                    <a:pt x="11289" y="13959"/>
                    <a:pt x="11436" y="13738"/>
                  </a:cubicBezTo>
                  <a:cubicBezTo>
                    <a:pt x="11558" y="13591"/>
                    <a:pt x="11632" y="13420"/>
                    <a:pt x="11754" y="13248"/>
                  </a:cubicBezTo>
                  <a:lnTo>
                    <a:pt x="11754" y="13224"/>
                  </a:lnTo>
                  <a:lnTo>
                    <a:pt x="11852" y="13101"/>
                  </a:lnTo>
                  <a:cubicBezTo>
                    <a:pt x="11944" y="13033"/>
                    <a:pt x="12056" y="12986"/>
                    <a:pt x="12171" y="12940"/>
                  </a:cubicBezTo>
                  <a:lnTo>
                    <a:pt x="12171" y="12940"/>
                  </a:lnTo>
                  <a:lnTo>
                    <a:pt x="12171" y="12979"/>
                  </a:lnTo>
                  <a:cubicBezTo>
                    <a:pt x="12562" y="12759"/>
                    <a:pt x="12954" y="12514"/>
                    <a:pt x="13322" y="12318"/>
                  </a:cubicBezTo>
                  <a:cubicBezTo>
                    <a:pt x="13934" y="11951"/>
                    <a:pt x="14521" y="11559"/>
                    <a:pt x="15134" y="11216"/>
                  </a:cubicBezTo>
                  <a:lnTo>
                    <a:pt x="15134" y="11142"/>
                  </a:lnTo>
                  <a:cubicBezTo>
                    <a:pt x="15256" y="11093"/>
                    <a:pt x="15403" y="10995"/>
                    <a:pt x="15550" y="10898"/>
                  </a:cubicBezTo>
                  <a:lnTo>
                    <a:pt x="15550" y="10898"/>
                  </a:lnTo>
                  <a:cubicBezTo>
                    <a:pt x="15428" y="11044"/>
                    <a:pt x="15281" y="11167"/>
                    <a:pt x="15134" y="11338"/>
                  </a:cubicBezTo>
                  <a:lnTo>
                    <a:pt x="15134" y="11363"/>
                  </a:lnTo>
                  <a:cubicBezTo>
                    <a:pt x="14179" y="12269"/>
                    <a:pt x="13199" y="13175"/>
                    <a:pt x="12171" y="14008"/>
                  </a:cubicBezTo>
                  <a:cubicBezTo>
                    <a:pt x="12048" y="14154"/>
                    <a:pt x="11877" y="14277"/>
                    <a:pt x="11730" y="14350"/>
                  </a:cubicBezTo>
                  <a:lnTo>
                    <a:pt x="11730" y="14369"/>
                  </a:lnTo>
                  <a:lnTo>
                    <a:pt x="11730" y="14369"/>
                  </a:lnTo>
                  <a:cubicBezTo>
                    <a:pt x="11644" y="14432"/>
                    <a:pt x="11577" y="14479"/>
                    <a:pt x="11509" y="14546"/>
                  </a:cubicBezTo>
                  <a:lnTo>
                    <a:pt x="11632" y="14595"/>
                  </a:lnTo>
                  <a:lnTo>
                    <a:pt x="11754" y="14522"/>
                  </a:lnTo>
                  <a:lnTo>
                    <a:pt x="11754" y="14477"/>
                  </a:lnTo>
                  <a:lnTo>
                    <a:pt x="11754" y="14477"/>
                  </a:lnTo>
                  <a:cubicBezTo>
                    <a:pt x="11896" y="14367"/>
                    <a:pt x="12055" y="14295"/>
                    <a:pt x="12171" y="14179"/>
                  </a:cubicBezTo>
                  <a:cubicBezTo>
                    <a:pt x="13199" y="13322"/>
                    <a:pt x="14179" y="12416"/>
                    <a:pt x="15134" y="11510"/>
                  </a:cubicBezTo>
                  <a:cubicBezTo>
                    <a:pt x="15428" y="11240"/>
                    <a:pt x="15697" y="10922"/>
                    <a:pt x="16015" y="10653"/>
                  </a:cubicBezTo>
                  <a:cubicBezTo>
                    <a:pt x="16162" y="10555"/>
                    <a:pt x="16285" y="10506"/>
                    <a:pt x="16432" y="10408"/>
                  </a:cubicBezTo>
                  <a:lnTo>
                    <a:pt x="16432" y="10408"/>
                  </a:lnTo>
                  <a:cubicBezTo>
                    <a:pt x="15991" y="10849"/>
                    <a:pt x="15550" y="11265"/>
                    <a:pt x="15134" y="11706"/>
                  </a:cubicBezTo>
                  <a:cubicBezTo>
                    <a:pt x="14913" y="11902"/>
                    <a:pt x="14693" y="12146"/>
                    <a:pt x="14448" y="12367"/>
                  </a:cubicBezTo>
                  <a:cubicBezTo>
                    <a:pt x="13689" y="13175"/>
                    <a:pt x="12954" y="13934"/>
                    <a:pt x="12171" y="14620"/>
                  </a:cubicBezTo>
                  <a:lnTo>
                    <a:pt x="12171" y="14669"/>
                  </a:lnTo>
                  <a:cubicBezTo>
                    <a:pt x="12097" y="14718"/>
                    <a:pt x="12048" y="14791"/>
                    <a:pt x="11975" y="14816"/>
                  </a:cubicBezTo>
                  <a:lnTo>
                    <a:pt x="12171" y="14914"/>
                  </a:lnTo>
                  <a:lnTo>
                    <a:pt x="12195" y="14938"/>
                  </a:lnTo>
                  <a:lnTo>
                    <a:pt x="12224" y="14915"/>
                  </a:lnTo>
                  <a:lnTo>
                    <a:pt x="12224" y="14915"/>
                  </a:lnTo>
                  <a:lnTo>
                    <a:pt x="12342" y="14963"/>
                  </a:lnTo>
                  <a:lnTo>
                    <a:pt x="12416" y="14914"/>
                  </a:lnTo>
                  <a:cubicBezTo>
                    <a:pt x="12587" y="14767"/>
                    <a:pt x="12807" y="14644"/>
                    <a:pt x="13028" y="14473"/>
                  </a:cubicBezTo>
                  <a:cubicBezTo>
                    <a:pt x="13836" y="13910"/>
                    <a:pt x="14644" y="13322"/>
                    <a:pt x="15109" y="13004"/>
                  </a:cubicBezTo>
                  <a:lnTo>
                    <a:pt x="15134" y="12979"/>
                  </a:lnTo>
                  <a:lnTo>
                    <a:pt x="15134" y="13077"/>
                  </a:lnTo>
                  <a:cubicBezTo>
                    <a:pt x="15893" y="12563"/>
                    <a:pt x="16676" y="12000"/>
                    <a:pt x="17485" y="11485"/>
                  </a:cubicBezTo>
                  <a:lnTo>
                    <a:pt x="17485" y="11469"/>
                  </a:lnTo>
                  <a:lnTo>
                    <a:pt x="17485" y="11469"/>
                  </a:lnTo>
                  <a:lnTo>
                    <a:pt x="17460" y="11485"/>
                  </a:lnTo>
                  <a:lnTo>
                    <a:pt x="17460" y="11354"/>
                  </a:lnTo>
                  <a:lnTo>
                    <a:pt x="17460" y="11354"/>
                  </a:lnTo>
                  <a:cubicBezTo>
                    <a:pt x="16708" y="11840"/>
                    <a:pt x="15885" y="12397"/>
                    <a:pt x="15134" y="12930"/>
                  </a:cubicBezTo>
                  <a:lnTo>
                    <a:pt x="15134" y="12832"/>
                  </a:lnTo>
                  <a:lnTo>
                    <a:pt x="15036" y="12881"/>
                  </a:lnTo>
                  <a:cubicBezTo>
                    <a:pt x="14570" y="13199"/>
                    <a:pt x="13787" y="13787"/>
                    <a:pt x="12954" y="14350"/>
                  </a:cubicBezTo>
                  <a:lnTo>
                    <a:pt x="12856" y="14424"/>
                  </a:lnTo>
                  <a:lnTo>
                    <a:pt x="12856" y="14424"/>
                  </a:lnTo>
                  <a:lnTo>
                    <a:pt x="13077" y="14203"/>
                  </a:lnTo>
                  <a:lnTo>
                    <a:pt x="15158" y="12587"/>
                  </a:lnTo>
                  <a:lnTo>
                    <a:pt x="15158" y="12636"/>
                  </a:lnTo>
                  <a:lnTo>
                    <a:pt x="17436" y="10898"/>
                  </a:lnTo>
                  <a:lnTo>
                    <a:pt x="17509" y="10849"/>
                  </a:lnTo>
                  <a:lnTo>
                    <a:pt x="17509" y="10831"/>
                  </a:lnTo>
                  <a:lnTo>
                    <a:pt x="17509" y="10831"/>
                  </a:lnTo>
                  <a:cubicBezTo>
                    <a:pt x="17492" y="10845"/>
                    <a:pt x="17476" y="10859"/>
                    <a:pt x="17460" y="10873"/>
                  </a:cubicBezTo>
                  <a:lnTo>
                    <a:pt x="17460" y="10726"/>
                  </a:lnTo>
                  <a:cubicBezTo>
                    <a:pt x="17477" y="10713"/>
                    <a:pt x="17493" y="10700"/>
                    <a:pt x="17509" y="10688"/>
                  </a:cubicBezTo>
                  <a:lnTo>
                    <a:pt x="17509" y="10688"/>
                  </a:lnTo>
                  <a:lnTo>
                    <a:pt x="17509" y="10831"/>
                  </a:lnTo>
                  <a:lnTo>
                    <a:pt x="17509" y="10831"/>
                  </a:lnTo>
                  <a:cubicBezTo>
                    <a:pt x="17668" y="10694"/>
                    <a:pt x="17843" y="10543"/>
                    <a:pt x="17999" y="10432"/>
                  </a:cubicBezTo>
                  <a:cubicBezTo>
                    <a:pt x="18121" y="10359"/>
                    <a:pt x="18219" y="10285"/>
                    <a:pt x="18317" y="10187"/>
                  </a:cubicBezTo>
                  <a:lnTo>
                    <a:pt x="18195" y="10138"/>
                  </a:lnTo>
                  <a:lnTo>
                    <a:pt x="17999" y="10285"/>
                  </a:lnTo>
                  <a:cubicBezTo>
                    <a:pt x="17863" y="10399"/>
                    <a:pt x="17706" y="10533"/>
                    <a:pt x="17509" y="10688"/>
                  </a:cubicBezTo>
                  <a:lnTo>
                    <a:pt x="17509" y="10688"/>
                  </a:lnTo>
                  <a:lnTo>
                    <a:pt x="17509" y="10677"/>
                  </a:lnTo>
                  <a:lnTo>
                    <a:pt x="17485" y="10677"/>
                  </a:lnTo>
                  <a:lnTo>
                    <a:pt x="17338" y="10800"/>
                  </a:lnTo>
                  <a:lnTo>
                    <a:pt x="15158" y="12489"/>
                  </a:lnTo>
                  <a:lnTo>
                    <a:pt x="15158" y="12440"/>
                  </a:lnTo>
                  <a:lnTo>
                    <a:pt x="13640" y="13616"/>
                  </a:lnTo>
                  <a:lnTo>
                    <a:pt x="15134" y="12001"/>
                  </a:lnTo>
                  <a:lnTo>
                    <a:pt x="15134" y="12001"/>
                  </a:lnTo>
                  <a:lnTo>
                    <a:pt x="15134" y="11902"/>
                  </a:lnTo>
                  <a:lnTo>
                    <a:pt x="12954" y="14203"/>
                  </a:lnTo>
                  <a:lnTo>
                    <a:pt x="12171" y="14816"/>
                  </a:lnTo>
                  <a:lnTo>
                    <a:pt x="12171" y="14791"/>
                  </a:lnTo>
                  <a:cubicBezTo>
                    <a:pt x="12979" y="14056"/>
                    <a:pt x="13787" y="13248"/>
                    <a:pt x="14546" y="12416"/>
                  </a:cubicBezTo>
                  <a:cubicBezTo>
                    <a:pt x="14717" y="12244"/>
                    <a:pt x="14913" y="12024"/>
                    <a:pt x="15134" y="11853"/>
                  </a:cubicBezTo>
                  <a:lnTo>
                    <a:pt x="15134" y="11877"/>
                  </a:lnTo>
                  <a:lnTo>
                    <a:pt x="15403" y="11608"/>
                  </a:lnTo>
                  <a:lnTo>
                    <a:pt x="15134" y="11902"/>
                  </a:lnTo>
                  <a:lnTo>
                    <a:pt x="15158" y="11902"/>
                  </a:lnTo>
                  <a:lnTo>
                    <a:pt x="15158" y="11975"/>
                  </a:lnTo>
                  <a:lnTo>
                    <a:pt x="15134" y="12001"/>
                  </a:lnTo>
                  <a:lnTo>
                    <a:pt x="15134" y="12001"/>
                  </a:lnTo>
                  <a:lnTo>
                    <a:pt x="15134" y="12097"/>
                  </a:lnTo>
                  <a:lnTo>
                    <a:pt x="16162" y="10995"/>
                  </a:lnTo>
                  <a:cubicBezTo>
                    <a:pt x="16358" y="10800"/>
                    <a:pt x="16627" y="10506"/>
                    <a:pt x="16946" y="10163"/>
                  </a:cubicBezTo>
                  <a:cubicBezTo>
                    <a:pt x="17019" y="10114"/>
                    <a:pt x="17093" y="10065"/>
                    <a:pt x="17142" y="10040"/>
                  </a:cubicBezTo>
                  <a:cubicBezTo>
                    <a:pt x="17264" y="9991"/>
                    <a:pt x="17362" y="9918"/>
                    <a:pt x="17485" y="9869"/>
                  </a:cubicBezTo>
                  <a:lnTo>
                    <a:pt x="17607" y="9771"/>
                  </a:lnTo>
                  <a:lnTo>
                    <a:pt x="17485" y="9698"/>
                  </a:lnTo>
                  <a:lnTo>
                    <a:pt x="17264" y="9551"/>
                  </a:lnTo>
                  <a:cubicBezTo>
                    <a:pt x="17117" y="9698"/>
                    <a:pt x="16970" y="9869"/>
                    <a:pt x="16848" y="10016"/>
                  </a:cubicBezTo>
                  <a:cubicBezTo>
                    <a:pt x="16676" y="10114"/>
                    <a:pt x="16505" y="10187"/>
                    <a:pt x="16358" y="10285"/>
                  </a:cubicBezTo>
                  <a:lnTo>
                    <a:pt x="16921" y="9698"/>
                  </a:lnTo>
                  <a:lnTo>
                    <a:pt x="17142" y="9502"/>
                  </a:lnTo>
                  <a:lnTo>
                    <a:pt x="17019" y="9428"/>
                  </a:lnTo>
                  <a:close/>
                  <a:moveTo>
                    <a:pt x="15109" y="15526"/>
                  </a:moveTo>
                  <a:lnTo>
                    <a:pt x="15109" y="15548"/>
                  </a:lnTo>
                  <a:lnTo>
                    <a:pt x="15109" y="15548"/>
                  </a:lnTo>
                  <a:cubicBezTo>
                    <a:pt x="15117" y="15541"/>
                    <a:pt x="15125" y="15533"/>
                    <a:pt x="15134" y="15526"/>
                  </a:cubicBezTo>
                  <a:close/>
                  <a:moveTo>
                    <a:pt x="15134" y="14179"/>
                  </a:moveTo>
                  <a:cubicBezTo>
                    <a:pt x="14448" y="14620"/>
                    <a:pt x="13762" y="15085"/>
                    <a:pt x="13150" y="15501"/>
                  </a:cubicBezTo>
                  <a:lnTo>
                    <a:pt x="13273" y="15550"/>
                  </a:lnTo>
                  <a:cubicBezTo>
                    <a:pt x="13836" y="15183"/>
                    <a:pt x="14497" y="14767"/>
                    <a:pt x="15134" y="14326"/>
                  </a:cubicBezTo>
                  <a:lnTo>
                    <a:pt x="15134" y="14179"/>
                  </a:lnTo>
                  <a:close/>
                  <a:moveTo>
                    <a:pt x="15134" y="14399"/>
                  </a:moveTo>
                  <a:lnTo>
                    <a:pt x="13493" y="15697"/>
                  </a:lnTo>
                  <a:lnTo>
                    <a:pt x="13640" y="15771"/>
                  </a:lnTo>
                  <a:lnTo>
                    <a:pt x="15134" y="14546"/>
                  </a:lnTo>
                  <a:lnTo>
                    <a:pt x="15134" y="14399"/>
                  </a:lnTo>
                  <a:close/>
                  <a:moveTo>
                    <a:pt x="20521" y="12220"/>
                  </a:moveTo>
                  <a:lnTo>
                    <a:pt x="20521" y="12244"/>
                  </a:lnTo>
                  <a:cubicBezTo>
                    <a:pt x="20570" y="12232"/>
                    <a:pt x="20607" y="12226"/>
                    <a:pt x="20634" y="12226"/>
                  </a:cubicBezTo>
                  <a:cubicBezTo>
                    <a:pt x="20662" y="12226"/>
                    <a:pt x="20680" y="12232"/>
                    <a:pt x="20692" y="12244"/>
                  </a:cubicBezTo>
                  <a:lnTo>
                    <a:pt x="20521" y="12440"/>
                  </a:lnTo>
                  <a:lnTo>
                    <a:pt x="20546" y="12440"/>
                  </a:lnTo>
                  <a:lnTo>
                    <a:pt x="20546" y="12680"/>
                  </a:lnTo>
                  <a:lnTo>
                    <a:pt x="20546" y="12680"/>
                  </a:lnTo>
                  <a:lnTo>
                    <a:pt x="20741" y="12440"/>
                  </a:lnTo>
                  <a:lnTo>
                    <a:pt x="20741" y="12440"/>
                  </a:lnTo>
                  <a:cubicBezTo>
                    <a:pt x="20692" y="12563"/>
                    <a:pt x="20643" y="12710"/>
                    <a:pt x="20521" y="12955"/>
                  </a:cubicBezTo>
                  <a:cubicBezTo>
                    <a:pt x="20423" y="13077"/>
                    <a:pt x="20325" y="13248"/>
                    <a:pt x="20203" y="13420"/>
                  </a:cubicBezTo>
                  <a:cubicBezTo>
                    <a:pt x="20056" y="13542"/>
                    <a:pt x="19909" y="13689"/>
                    <a:pt x="19737" y="13836"/>
                  </a:cubicBezTo>
                  <a:lnTo>
                    <a:pt x="19737" y="13880"/>
                  </a:lnTo>
                  <a:lnTo>
                    <a:pt x="19639" y="13959"/>
                  </a:lnTo>
                  <a:lnTo>
                    <a:pt x="19419" y="14179"/>
                  </a:lnTo>
                  <a:lnTo>
                    <a:pt x="19762" y="13714"/>
                  </a:lnTo>
                  <a:lnTo>
                    <a:pt x="19762" y="13493"/>
                  </a:lnTo>
                  <a:lnTo>
                    <a:pt x="18856" y="14718"/>
                  </a:lnTo>
                  <a:lnTo>
                    <a:pt x="18807" y="14783"/>
                  </a:lnTo>
                  <a:lnTo>
                    <a:pt x="18807" y="14767"/>
                  </a:lnTo>
                  <a:lnTo>
                    <a:pt x="18733" y="14767"/>
                  </a:lnTo>
                  <a:cubicBezTo>
                    <a:pt x="18512" y="14877"/>
                    <a:pt x="18291" y="14988"/>
                    <a:pt x="18070" y="15116"/>
                  </a:cubicBezTo>
                  <a:lnTo>
                    <a:pt x="18070" y="15116"/>
                  </a:lnTo>
                  <a:cubicBezTo>
                    <a:pt x="18046" y="15139"/>
                    <a:pt x="18023" y="15161"/>
                    <a:pt x="17999" y="15183"/>
                  </a:cubicBezTo>
                  <a:lnTo>
                    <a:pt x="17999" y="15207"/>
                  </a:lnTo>
                  <a:lnTo>
                    <a:pt x="17925" y="15281"/>
                  </a:lnTo>
                  <a:lnTo>
                    <a:pt x="17999" y="15183"/>
                  </a:lnTo>
                  <a:lnTo>
                    <a:pt x="17999" y="15158"/>
                  </a:lnTo>
                  <a:cubicBezTo>
                    <a:pt x="18022" y="15144"/>
                    <a:pt x="18046" y="15130"/>
                    <a:pt x="18070" y="15116"/>
                  </a:cubicBezTo>
                  <a:lnTo>
                    <a:pt x="18070" y="15116"/>
                  </a:lnTo>
                  <a:cubicBezTo>
                    <a:pt x="18333" y="14866"/>
                    <a:pt x="18560" y="14602"/>
                    <a:pt x="18807" y="14399"/>
                  </a:cubicBezTo>
                  <a:lnTo>
                    <a:pt x="18807" y="14350"/>
                  </a:lnTo>
                  <a:cubicBezTo>
                    <a:pt x="19150" y="13983"/>
                    <a:pt x="19468" y="13640"/>
                    <a:pt x="19762" y="13371"/>
                  </a:cubicBezTo>
                  <a:lnTo>
                    <a:pt x="19762" y="13199"/>
                  </a:lnTo>
                  <a:cubicBezTo>
                    <a:pt x="19468" y="13493"/>
                    <a:pt x="19150" y="13836"/>
                    <a:pt x="18807" y="14179"/>
                  </a:cubicBezTo>
                  <a:lnTo>
                    <a:pt x="18807" y="14203"/>
                  </a:lnTo>
                  <a:cubicBezTo>
                    <a:pt x="18562" y="14473"/>
                    <a:pt x="18293" y="14718"/>
                    <a:pt x="17999" y="15012"/>
                  </a:cubicBezTo>
                  <a:lnTo>
                    <a:pt x="17558" y="15452"/>
                  </a:lnTo>
                  <a:lnTo>
                    <a:pt x="17460" y="15526"/>
                  </a:lnTo>
                  <a:lnTo>
                    <a:pt x="17460" y="15501"/>
                  </a:lnTo>
                  <a:cubicBezTo>
                    <a:pt x="17117" y="15673"/>
                    <a:pt x="16750" y="15844"/>
                    <a:pt x="16407" y="16040"/>
                  </a:cubicBezTo>
                  <a:cubicBezTo>
                    <a:pt x="16774" y="15648"/>
                    <a:pt x="17142" y="15207"/>
                    <a:pt x="17460" y="14889"/>
                  </a:cubicBezTo>
                  <a:lnTo>
                    <a:pt x="17558" y="14791"/>
                  </a:lnTo>
                  <a:cubicBezTo>
                    <a:pt x="17729" y="14595"/>
                    <a:pt x="17876" y="14424"/>
                    <a:pt x="17999" y="14277"/>
                  </a:cubicBezTo>
                  <a:cubicBezTo>
                    <a:pt x="18195" y="14081"/>
                    <a:pt x="18317" y="13934"/>
                    <a:pt x="18366" y="13861"/>
                  </a:cubicBezTo>
                  <a:cubicBezTo>
                    <a:pt x="18537" y="13689"/>
                    <a:pt x="18684" y="13493"/>
                    <a:pt x="18807" y="13346"/>
                  </a:cubicBezTo>
                  <a:lnTo>
                    <a:pt x="18856" y="13248"/>
                  </a:lnTo>
                  <a:cubicBezTo>
                    <a:pt x="19199" y="13004"/>
                    <a:pt x="19517" y="12808"/>
                    <a:pt x="19762" y="12612"/>
                  </a:cubicBezTo>
                  <a:cubicBezTo>
                    <a:pt x="20080" y="12391"/>
                    <a:pt x="20325" y="12244"/>
                    <a:pt x="20521" y="12220"/>
                  </a:cubicBezTo>
                  <a:close/>
                  <a:moveTo>
                    <a:pt x="15109" y="15548"/>
                  </a:moveTo>
                  <a:cubicBezTo>
                    <a:pt x="14851" y="15786"/>
                    <a:pt x="14637" y="16022"/>
                    <a:pt x="14424" y="16236"/>
                  </a:cubicBezTo>
                  <a:lnTo>
                    <a:pt x="14521" y="16285"/>
                  </a:lnTo>
                  <a:cubicBezTo>
                    <a:pt x="14693" y="16113"/>
                    <a:pt x="14889" y="15893"/>
                    <a:pt x="15109" y="15673"/>
                  </a:cubicBezTo>
                  <a:lnTo>
                    <a:pt x="15109" y="15548"/>
                  </a:lnTo>
                  <a:close/>
                  <a:moveTo>
                    <a:pt x="18709" y="10408"/>
                  </a:moveTo>
                  <a:lnTo>
                    <a:pt x="18611" y="10555"/>
                  </a:lnTo>
                  <a:cubicBezTo>
                    <a:pt x="18440" y="10677"/>
                    <a:pt x="18219" y="10800"/>
                    <a:pt x="17999" y="10971"/>
                  </a:cubicBezTo>
                  <a:cubicBezTo>
                    <a:pt x="17852" y="11093"/>
                    <a:pt x="17680" y="11216"/>
                    <a:pt x="17460" y="11338"/>
                  </a:cubicBezTo>
                  <a:lnTo>
                    <a:pt x="17460" y="11354"/>
                  </a:lnTo>
                  <a:lnTo>
                    <a:pt x="17460" y="11354"/>
                  </a:lnTo>
                  <a:cubicBezTo>
                    <a:pt x="17468" y="11349"/>
                    <a:pt x="17476" y="11344"/>
                    <a:pt x="17485" y="11338"/>
                  </a:cubicBezTo>
                  <a:lnTo>
                    <a:pt x="17485" y="11469"/>
                  </a:lnTo>
                  <a:lnTo>
                    <a:pt x="17485" y="11469"/>
                  </a:lnTo>
                  <a:lnTo>
                    <a:pt x="17999" y="11118"/>
                  </a:lnTo>
                  <a:cubicBezTo>
                    <a:pt x="18170" y="10995"/>
                    <a:pt x="18317" y="10898"/>
                    <a:pt x="18464" y="10800"/>
                  </a:cubicBezTo>
                  <a:lnTo>
                    <a:pt x="18464" y="10800"/>
                  </a:lnTo>
                  <a:cubicBezTo>
                    <a:pt x="18317" y="11044"/>
                    <a:pt x="18170" y="11265"/>
                    <a:pt x="17999" y="11510"/>
                  </a:cubicBezTo>
                  <a:cubicBezTo>
                    <a:pt x="17852" y="11779"/>
                    <a:pt x="17680" y="12073"/>
                    <a:pt x="17460" y="12318"/>
                  </a:cubicBezTo>
                  <a:lnTo>
                    <a:pt x="17460" y="12382"/>
                  </a:lnTo>
                  <a:lnTo>
                    <a:pt x="17460" y="12382"/>
                  </a:lnTo>
                  <a:lnTo>
                    <a:pt x="17362" y="12538"/>
                  </a:lnTo>
                  <a:lnTo>
                    <a:pt x="16309" y="13395"/>
                  </a:lnTo>
                  <a:cubicBezTo>
                    <a:pt x="15917" y="13640"/>
                    <a:pt x="15550" y="13934"/>
                    <a:pt x="15158" y="14179"/>
                  </a:cubicBezTo>
                  <a:lnTo>
                    <a:pt x="15158" y="14326"/>
                  </a:lnTo>
                  <a:lnTo>
                    <a:pt x="15428" y="14130"/>
                  </a:lnTo>
                  <a:lnTo>
                    <a:pt x="15158" y="14375"/>
                  </a:lnTo>
                  <a:lnTo>
                    <a:pt x="15158" y="14546"/>
                  </a:lnTo>
                  <a:lnTo>
                    <a:pt x="16383" y="13493"/>
                  </a:lnTo>
                  <a:lnTo>
                    <a:pt x="16432" y="13469"/>
                  </a:lnTo>
                  <a:lnTo>
                    <a:pt x="16921" y="13126"/>
                  </a:lnTo>
                  <a:lnTo>
                    <a:pt x="16921" y="13126"/>
                  </a:lnTo>
                  <a:cubicBezTo>
                    <a:pt x="16848" y="13248"/>
                    <a:pt x="16725" y="13420"/>
                    <a:pt x="16627" y="13567"/>
                  </a:cubicBezTo>
                  <a:lnTo>
                    <a:pt x="16383" y="13738"/>
                  </a:lnTo>
                  <a:cubicBezTo>
                    <a:pt x="16187" y="13910"/>
                    <a:pt x="15697" y="14277"/>
                    <a:pt x="15134" y="14718"/>
                  </a:cubicBezTo>
                  <a:lnTo>
                    <a:pt x="15134" y="14767"/>
                  </a:lnTo>
                  <a:cubicBezTo>
                    <a:pt x="14668" y="15085"/>
                    <a:pt x="14179" y="15501"/>
                    <a:pt x="13689" y="15820"/>
                  </a:cubicBezTo>
                  <a:lnTo>
                    <a:pt x="13811" y="15893"/>
                  </a:lnTo>
                  <a:cubicBezTo>
                    <a:pt x="14252" y="15575"/>
                    <a:pt x="14693" y="15207"/>
                    <a:pt x="15134" y="14914"/>
                  </a:cubicBezTo>
                  <a:lnTo>
                    <a:pt x="15134" y="14889"/>
                  </a:lnTo>
                  <a:cubicBezTo>
                    <a:pt x="15648" y="14473"/>
                    <a:pt x="16113" y="14105"/>
                    <a:pt x="16358" y="13934"/>
                  </a:cubicBezTo>
                  <a:lnTo>
                    <a:pt x="16358" y="13934"/>
                  </a:lnTo>
                  <a:cubicBezTo>
                    <a:pt x="16040" y="14326"/>
                    <a:pt x="15770" y="14718"/>
                    <a:pt x="15525" y="15085"/>
                  </a:cubicBezTo>
                  <a:lnTo>
                    <a:pt x="15134" y="15501"/>
                  </a:lnTo>
                  <a:lnTo>
                    <a:pt x="15134" y="15648"/>
                  </a:lnTo>
                  <a:lnTo>
                    <a:pt x="15158" y="15624"/>
                  </a:lnTo>
                  <a:lnTo>
                    <a:pt x="15134" y="15673"/>
                  </a:lnTo>
                  <a:lnTo>
                    <a:pt x="15134" y="15697"/>
                  </a:lnTo>
                  <a:cubicBezTo>
                    <a:pt x="14938" y="15942"/>
                    <a:pt x="14791" y="16162"/>
                    <a:pt x="14644" y="16383"/>
                  </a:cubicBezTo>
                  <a:lnTo>
                    <a:pt x="14766" y="16432"/>
                  </a:lnTo>
                  <a:cubicBezTo>
                    <a:pt x="14889" y="16285"/>
                    <a:pt x="15011" y="16089"/>
                    <a:pt x="15134" y="15918"/>
                  </a:cubicBezTo>
                  <a:lnTo>
                    <a:pt x="15134" y="15893"/>
                  </a:lnTo>
                  <a:cubicBezTo>
                    <a:pt x="15281" y="15673"/>
                    <a:pt x="15452" y="15428"/>
                    <a:pt x="15648" y="15158"/>
                  </a:cubicBezTo>
                  <a:cubicBezTo>
                    <a:pt x="16228" y="14627"/>
                    <a:pt x="16855" y="14071"/>
                    <a:pt x="17460" y="13516"/>
                  </a:cubicBezTo>
                  <a:lnTo>
                    <a:pt x="17460" y="13516"/>
                  </a:lnTo>
                  <a:lnTo>
                    <a:pt x="17460" y="13542"/>
                  </a:lnTo>
                  <a:cubicBezTo>
                    <a:pt x="17631" y="13346"/>
                    <a:pt x="17827" y="13199"/>
                    <a:pt x="17999" y="13052"/>
                  </a:cubicBezTo>
                  <a:cubicBezTo>
                    <a:pt x="18293" y="12808"/>
                    <a:pt x="18562" y="12587"/>
                    <a:pt x="18807" y="12367"/>
                  </a:cubicBezTo>
                  <a:lnTo>
                    <a:pt x="18807" y="12345"/>
                  </a:lnTo>
                  <a:lnTo>
                    <a:pt x="18807" y="12345"/>
                  </a:lnTo>
                  <a:lnTo>
                    <a:pt x="19174" y="12024"/>
                  </a:lnTo>
                  <a:cubicBezTo>
                    <a:pt x="19395" y="11853"/>
                    <a:pt x="19566" y="11657"/>
                    <a:pt x="19713" y="11583"/>
                  </a:cubicBezTo>
                  <a:lnTo>
                    <a:pt x="19713" y="11424"/>
                  </a:lnTo>
                  <a:lnTo>
                    <a:pt x="19713" y="11424"/>
                  </a:lnTo>
                  <a:cubicBezTo>
                    <a:pt x="19553" y="11547"/>
                    <a:pt x="19367" y="11729"/>
                    <a:pt x="19101" y="11951"/>
                  </a:cubicBezTo>
                  <a:lnTo>
                    <a:pt x="18782" y="12220"/>
                  </a:lnTo>
                  <a:lnTo>
                    <a:pt x="18782" y="12242"/>
                  </a:lnTo>
                  <a:lnTo>
                    <a:pt x="18782" y="12242"/>
                  </a:lnTo>
                  <a:cubicBezTo>
                    <a:pt x="18546" y="12453"/>
                    <a:pt x="18306" y="12644"/>
                    <a:pt x="17999" y="12881"/>
                  </a:cubicBezTo>
                  <a:cubicBezTo>
                    <a:pt x="17857" y="13046"/>
                    <a:pt x="17693" y="13188"/>
                    <a:pt x="17485" y="13352"/>
                  </a:cubicBezTo>
                  <a:lnTo>
                    <a:pt x="17485" y="13352"/>
                  </a:lnTo>
                  <a:lnTo>
                    <a:pt x="17485" y="13346"/>
                  </a:lnTo>
                  <a:cubicBezTo>
                    <a:pt x="16970" y="13763"/>
                    <a:pt x="16481" y="14228"/>
                    <a:pt x="15991" y="14693"/>
                  </a:cubicBezTo>
                  <a:cubicBezTo>
                    <a:pt x="16236" y="14350"/>
                    <a:pt x="16481" y="14008"/>
                    <a:pt x="16725" y="13640"/>
                  </a:cubicBezTo>
                  <a:lnTo>
                    <a:pt x="17093" y="13346"/>
                  </a:lnTo>
                  <a:lnTo>
                    <a:pt x="17460" y="13025"/>
                  </a:lnTo>
                  <a:lnTo>
                    <a:pt x="17460" y="12881"/>
                  </a:lnTo>
                  <a:lnTo>
                    <a:pt x="17485" y="12861"/>
                  </a:lnTo>
                  <a:lnTo>
                    <a:pt x="17485" y="12861"/>
                  </a:lnTo>
                  <a:lnTo>
                    <a:pt x="17485" y="12857"/>
                  </a:lnTo>
                  <a:lnTo>
                    <a:pt x="16995" y="13248"/>
                  </a:lnTo>
                  <a:lnTo>
                    <a:pt x="16970" y="13273"/>
                  </a:lnTo>
                  <a:cubicBezTo>
                    <a:pt x="17044" y="13175"/>
                    <a:pt x="17117" y="13077"/>
                    <a:pt x="17215" y="12955"/>
                  </a:cubicBezTo>
                  <a:lnTo>
                    <a:pt x="17460" y="12776"/>
                  </a:lnTo>
                  <a:lnTo>
                    <a:pt x="17460" y="12776"/>
                  </a:lnTo>
                  <a:lnTo>
                    <a:pt x="17460" y="12636"/>
                  </a:lnTo>
                  <a:lnTo>
                    <a:pt x="17485" y="12619"/>
                  </a:lnTo>
                  <a:lnTo>
                    <a:pt x="17485" y="12619"/>
                  </a:lnTo>
                  <a:lnTo>
                    <a:pt x="17485" y="12612"/>
                  </a:lnTo>
                  <a:lnTo>
                    <a:pt x="17387" y="12685"/>
                  </a:lnTo>
                  <a:lnTo>
                    <a:pt x="17387" y="12685"/>
                  </a:lnTo>
                  <a:lnTo>
                    <a:pt x="17436" y="12612"/>
                  </a:lnTo>
                  <a:lnTo>
                    <a:pt x="17485" y="12587"/>
                  </a:lnTo>
                  <a:lnTo>
                    <a:pt x="17485" y="12542"/>
                  </a:lnTo>
                  <a:lnTo>
                    <a:pt x="17485" y="12542"/>
                  </a:lnTo>
                  <a:lnTo>
                    <a:pt x="17607" y="12440"/>
                  </a:lnTo>
                  <a:cubicBezTo>
                    <a:pt x="17754" y="12318"/>
                    <a:pt x="17876" y="12195"/>
                    <a:pt x="17999" y="12097"/>
                  </a:cubicBezTo>
                  <a:lnTo>
                    <a:pt x="17999" y="12122"/>
                  </a:lnTo>
                  <a:cubicBezTo>
                    <a:pt x="18283" y="11885"/>
                    <a:pt x="18544" y="11671"/>
                    <a:pt x="18782" y="11480"/>
                  </a:cubicBezTo>
                  <a:lnTo>
                    <a:pt x="18782" y="11480"/>
                  </a:lnTo>
                  <a:lnTo>
                    <a:pt x="18782" y="11485"/>
                  </a:lnTo>
                  <a:lnTo>
                    <a:pt x="18807" y="11485"/>
                  </a:lnTo>
                  <a:cubicBezTo>
                    <a:pt x="19052" y="11265"/>
                    <a:pt x="19297" y="11044"/>
                    <a:pt x="19468" y="10898"/>
                  </a:cubicBezTo>
                  <a:lnTo>
                    <a:pt x="19346" y="10849"/>
                  </a:lnTo>
                  <a:cubicBezTo>
                    <a:pt x="19205" y="10989"/>
                    <a:pt x="18996" y="11130"/>
                    <a:pt x="18807" y="11314"/>
                  </a:cubicBezTo>
                  <a:lnTo>
                    <a:pt x="18807" y="11314"/>
                  </a:lnTo>
                  <a:lnTo>
                    <a:pt x="18807" y="11289"/>
                  </a:lnTo>
                  <a:cubicBezTo>
                    <a:pt x="18562" y="11510"/>
                    <a:pt x="18317" y="11730"/>
                    <a:pt x="17999" y="11975"/>
                  </a:cubicBezTo>
                  <a:lnTo>
                    <a:pt x="17999" y="11951"/>
                  </a:lnTo>
                  <a:cubicBezTo>
                    <a:pt x="17925" y="12024"/>
                    <a:pt x="17803" y="12146"/>
                    <a:pt x="17680" y="12244"/>
                  </a:cubicBezTo>
                  <a:cubicBezTo>
                    <a:pt x="17754" y="12073"/>
                    <a:pt x="17876" y="11902"/>
                    <a:pt x="17999" y="11730"/>
                  </a:cubicBezTo>
                  <a:cubicBezTo>
                    <a:pt x="18244" y="11363"/>
                    <a:pt x="18489" y="10995"/>
                    <a:pt x="18709" y="10653"/>
                  </a:cubicBezTo>
                  <a:lnTo>
                    <a:pt x="18807" y="10604"/>
                  </a:lnTo>
                  <a:lnTo>
                    <a:pt x="18807" y="10628"/>
                  </a:lnTo>
                  <a:lnTo>
                    <a:pt x="18929" y="10555"/>
                  </a:lnTo>
                  <a:lnTo>
                    <a:pt x="18807" y="10506"/>
                  </a:lnTo>
                  <a:lnTo>
                    <a:pt x="18807" y="10481"/>
                  </a:lnTo>
                  <a:lnTo>
                    <a:pt x="18709" y="10408"/>
                  </a:lnTo>
                  <a:close/>
                  <a:moveTo>
                    <a:pt x="15134" y="16236"/>
                  </a:moveTo>
                  <a:lnTo>
                    <a:pt x="14815" y="16481"/>
                  </a:lnTo>
                  <a:lnTo>
                    <a:pt x="14938" y="16530"/>
                  </a:lnTo>
                  <a:lnTo>
                    <a:pt x="15134" y="16383"/>
                  </a:lnTo>
                  <a:lnTo>
                    <a:pt x="15134" y="16236"/>
                  </a:lnTo>
                  <a:close/>
                  <a:moveTo>
                    <a:pt x="17460" y="16014"/>
                  </a:moveTo>
                  <a:lnTo>
                    <a:pt x="16138" y="17240"/>
                  </a:lnTo>
                  <a:lnTo>
                    <a:pt x="16260" y="17289"/>
                  </a:lnTo>
                  <a:lnTo>
                    <a:pt x="17485" y="16162"/>
                  </a:lnTo>
                  <a:lnTo>
                    <a:pt x="17485" y="16139"/>
                  </a:lnTo>
                  <a:lnTo>
                    <a:pt x="17460" y="16162"/>
                  </a:lnTo>
                  <a:lnTo>
                    <a:pt x="17460" y="16014"/>
                  </a:lnTo>
                  <a:close/>
                  <a:moveTo>
                    <a:pt x="20252" y="11289"/>
                  </a:moveTo>
                  <a:cubicBezTo>
                    <a:pt x="20129" y="11485"/>
                    <a:pt x="19933" y="11706"/>
                    <a:pt x="19762" y="11975"/>
                  </a:cubicBezTo>
                  <a:cubicBezTo>
                    <a:pt x="19517" y="12318"/>
                    <a:pt x="19199" y="12710"/>
                    <a:pt x="18807" y="13175"/>
                  </a:cubicBezTo>
                  <a:lnTo>
                    <a:pt x="18733" y="13224"/>
                  </a:lnTo>
                  <a:cubicBezTo>
                    <a:pt x="18537" y="13420"/>
                    <a:pt x="18244" y="13591"/>
                    <a:pt x="17999" y="13812"/>
                  </a:cubicBezTo>
                  <a:cubicBezTo>
                    <a:pt x="17863" y="13925"/>
                    <a:pt x="17706" y="14059"/>
                    <a:pt x="17509" y="14233"/>
                  </a:cubicBezTo>
                  <a:lnTo>
                    <a:pt x="17509" y="14233"/>
                  </a:lnTo>
                  <a:lnTo>
                    <a:pt x="17509" y="14228"/>
                  </a:lnTo>
                  <a:lnTo>
                    <a:pt x="17485" y="14228"/>
                  </a:lnTo>
                  <a:cubicBezTo>
                    <a:pt x="16823" y="14791"/>
                    <a:pt x="16113" y="15403"/>
                    <a:pt x="15525" y="15918"/>
                  </a:cubicBezTo>
                  <a:lnTo>
                    <a:pt x="15158" y="16260"/>
                  </a:lnTo>
                  <a:lnTo>
                    <a:pt x="15158" y="16407"/>
                  </a:lnTo>
                  <a:cubicBezTo>
                    <a:pt x="15305" y="16285"/>
                    <a:pt x="15452" y="16162"/>
                    <a:pt x="15623" y="16016"/>
                  </a:cubicBezTo>
                  <a:cubicBezTo>
                    <a:pt x="16211" y="15526"/>
                    <a:pt x="16848" y="14938"/>
                    <a:pt x="17509" y="14424"/>
                  </a:cubicBezTo>
                  <a:lnTo>
                    <a:pt x="17509" y="14381"/>
                  </a:lnTo>
                  <a:lnTo>
                    <a:pt x="17509" y="14381"/>
                  </a:lnTo>
                  <a:lnTo>
                    <a:pt x="17460" y="14424"/>
                  </a:lnTo>
                  <a:lnTo>
                    <a:pt x="17460" y="14277"/>
                  </a:lnTo>
                  <a:cubicBezTo>
                    <a:pt x="17477" y="14262"/>
                    <a:pt x="17493" y="14248"/>
                    <a:pt x="17509" y="14233"/>
                  </a:cubicBezTo>
                  <a:lnTo>
                    <a:pt x="17509" y="14233"/>
                  </a:lnTo>
                  <a:lnTo>
                    <a:pt x="17509" y="14381"/>
                  </a:lnTo>
                  <a:lnTo>
                    <a:pt x="17509" y="14381"/>
                  </a:lnTo>
                  <a:lnTo>
                    <a:pt x="17999" y="13959"/>
                  </a:lnTo>
                  <a:cubicBezTo>
                    <a:pt x="18121" y="13836"/>
                    <a:pt x="18293" y="13714"/>
                    <a:pt x="18415" y="13616"/>
                  </a:cubicBezTo>
                  <a:lnTo>
                    <a:pt x="18415" y="13616"/>
                  </a:lnTo>
                  <a:lnTo>
                    <a:pt x="18293" y="13787"/>
                  </a:lnTo>
                  <a:cubicBezTo>
                    <a:pt x="18219" y="13836"/>
                    <a:pt x="18121" y="13959"/>
                    <a:pt x="17999" y="14081"/>
                  </a:cubicBezTo>
                  <a:cubicBezTo>
                    <a:pt x="17852" y="14228"/>
                    <a:pt x="17680" y="14448"/>
                    <a:pt x="17460" y="14693"/>
                  </a:cubicBezTo>
                  <a:lnTo>
                    <a:pt x="17485" y="14693"/>
                  </a:lnTo>
                  <a:cubicBezTo>
                    <a:pt x="17093" y="15158"/>
                    <a:pt x="16603" y="15697"/>
                    <a:pt x="16138" y="16187"/>
                  </a:cubicBezTo>
                  <a:lnTo>
                    <a:pt x="15281" y="16628"/>
                  </a:lnTo>
                  <a:lnTo>
                    <a:pt x="15183" y="16652"/>
                  </a:lnTo>
                  <a:lnTo>
                    <a:pt x="15305" y="16726"/>
                  </a:lnTo>
                  <a:cubicBezTo>
                    <a:pt x="15501" y="16628"/>
                    <a:pt x="15721" y="16530"/>
                    <a:pt x="15917" y="16432"/>
                  </a:cubicBezTo>
                  <a:lnTo>
                    <a:pt x="15917" y="16432"/>
                  </a:lnTo>
                  <a:cubicBezTo>
                    <a:pt x="15795" y="16603"/>
                    <a:pt x="15672" y="16726"/>
                    <a:pt x="15550" y="16873"/>
                  </a:cubicBezTo>
                  <a:lnTo>
                    <a:pt x="15648" y="16922"/>
                  </a:lnTo>
                  <a:cubicBezTo>
                    <a:pt x="15795" y="16750"/>
                    <a:pt x="16015" y="16530"/>
                    <a:pt x="16211" y="16285"/>
                  </a:cubicBezTo>
                  <a:cubicBezTo>
                    <a:pt x="16529" y="16113"/>
                    <a:pt x="16897" y="15918"/>
                    <a:pt x="17240" y="15722"/>
                  </a:cubicBezTo>
                  <a:lnTo>
                    <a:pt x="17240" y="15722"/>
                  </a:lnTo>
                  <a:cubicBezTo>
                    <a:pt x="16750" y="16211"/>
                    <a:pt x="16285" y="16677"/>
                    <a:pt x="15893" y="17044"/>
                  </a:cubicBezTo>
                  <a:lnTo>
                    <a:pt x="15991" y="17117"/>
                  </a:lnTo>
                  <a:cubicBezTo>
                    <a:pt x="16407" y="16701"/>
                    <a:pt x="16921" y="16211"/>
                    <a:pt x="17460" y="15697"/>
                  </a:cubicBezTo>
                  <a:lnTo>
                    <a:pt x="17460" y="15746"/>
                  </a:lnTo>
                  <a:lnTo>
                    <a:pt x="17607" y="15575"/>
                  </a:lnTo>
                  <a:cubicBezTo>
                    <a:pt x="17754" y="15526"/>
                    <a:pt x="17876" y="15428"/>
                    <a:pt x="17999" y="15379"/>
                  </a:cubicBezTo>
                  <a:lnTo>
                    <a:pt x="17999" y="15305"/>
                  </a:lnTo>
                  <a:cubicBezTo>
                    <a:pt x="18121" y="15256"/>
                    <a:pt x="18244" y="15183"/>
                    <a:pt x="18342" y="15134"/>
                  </a:cubicBezTo>
                  <a:lnTo>
                    <a:pt x="18342" y="15134"/>
                  </a:lnTo>
                  <a:lnTo>
                    <a:pt x="17999" y="15428"/>
                  </a:lnTo>
                  <a:lnTo>
                    <a:pt x="17999" y="15452"/>
                  </a:lnTo>
                  <a:lnTo>
                    <a:pt x="17460" y="15991"/>
                  </a:lnTo>
                  <a:lnTo>
                    <a:pt x="17460" y="16014"/>
                  </a:lnTo>
                  <a:lnTo>
                    <a:pt x="17485" y="15991"/>
                  </a:lnTo>
                  <a:lnTo>
                    <a:pt x="17485" y="16139"/>
                  </a:lnTo>
                  <a:lnTo>
                    <a:pt x="17999" y="15648"/>
                  </a:lnTo>
                  <a:lnTo>
                    <a:pt x="17999" y="15624"/>
                  </a:lnTo>
                  <a:lnTo>
                    <a:pt x="18489" y="15183"/>
                  </a:lnTo>
                  <a:lnTo>
                    <a:pt x="17999" y="15820"/>
                  </a:lnTo>
                  <a:lnTo>
                    <a:pt x="17460" y="16554"/>
                  </a:lnTo>
                  <a:lnTo>
                    <a:pt x="17460" y="16587"/>
                  </a:lnTo>
                  <a:lnTo>
                    <a:pt x="17460" y="16587"/>
                  </a:lnTo>
                  <a:lnTo>
                    <a:pt x="16725" y="17583"/>
                  </a:lnTo>
                  <a:lnTo>
                    <a:pt x="16848" y="17632"/>
                  </a:lnTo>
                  <a:lnTo>
                    <a:pt x="17485" y="16775"/>
                  </a:lnTo>
                  <a:lnTo>
                    <a:pt x="17485" y="16741"/>
                  </a:lnTo>
                  <a:lnTo>
                    <a:pt x="17999" y="16040"/>
                  </a:lnTo>
                  <a:lnTo>
                    <a:pt x="18782" y="15043"/>
                  </a:lnTo>
                  <a:lnTo>
                    <a:pt x="18782" y="15043"/>
                  </a:lnTo>
                  <a:lnTo>
                    <a:pt x="18782" y="15060"/>
                  </a:lnTo>
                  <a:lnTo>
                    <a:pt x="18905" y="14914"/>
                  </a:lnTo>
                  <a:cubicBezTo>
                    <a:pt x="19150" y="14767"/>
                    <a:pt x="19346" y="14620"/>
                    <a:pt x="19542" y="14497"/>
                  </a:cubicBezTo>
                  <a:lnTo>
                    <a:pt x="19542" y="14497"/>
                  </a:lnTo>
                  <a:cubicBezTo>
                    <a:pt x="19444" y="14669"/>
                    <a:pt x="19321" y="14816"/>
                    <a:pt x="19199" y="14987"/>
                  </a:cubicBezTo>
                  <a:lnTo>
                    <a:pt x="18807" y="15550"/>
                  </a:lnTo>
                  <a:lnTo>
                    <a:pt x="18807" y="15526"/>
                  </a:lnTo>
                  <a:lnTo>
                    <a:pt x="17999" y="16628"/>
                  </a:lnTo>
                  <a:lnTo>
                    <a:pt x="17460" y="17387"/>
                  </a:lnTo>
                  <a:lnTo>
                    <a:pt x="17460" y="17424"/>
                  </a:lnTo>
                  <a:lnTo>
                    <a:pt x="17191" y="17828"/>
                  </a:lnTo>
                  <a:lnTo>
                    <a:pt x="17313" y="17877"/>
                  </a:lnTo>
                  <a:lnTo>
                    <a:pt x="17485" y="17607"/>
                  </a:lnTo>
                  <a:lnTo>
                    <a:pt x="17485" y="17572"/>
                  </a:lnTo>
                  <a:lnTo>
                    <a:pt x="17485" y="17572"/>
                  </a:lnTo>
                  <a:lnTo>
                    <a:pt x="17999" y="16824"/>
                  </a:lnTo>
                  <a:lnTo>
                    <a:pt x="18807" y="15722"/>
                  </a:lnTo>
                  <a:lnTo>
                    <a:pt x="18807" y="15771"/>
                  </a:lnTo>
                  <a:lnTo>
                    <a:pt x="19297" y="15060"/>
                  </a:lnTo>
                  <a:cubicBezTo>
                    <a:pt x="19468" y="14840"/>
                    <a:pt x="19639" y="14620"/>
                    <a:pt x="19762" y="14424"/>
                  </a:cubicBezTo>
                  <a:lnTo>
                    <a:pt x="19762" y="14326"/>
                  </a:lnTo>
                  <a:lnTo>
                    <a:pt x="19762" y="14326"/>
                  </a:lnTo>
                  <a:lnTo>
                    <a:pt x="19811" y="14277"/>
                  </a:lnTo>
                  <a:cubicBezTo>
                    <a:pt x="20056" y="14081"/>
                    <a:pt x="20276" y="13959"/>
                    <a:pt x="20399" y="13836"/>
                  </a:cubicBezTo>
                  <a:lnTo>
                    <a:pt x="20521" y="13738"/>
                  </a:lnTo>
                  <a:lnTo>
                    <a:pt x="20521" y="13787"/>
                  </a:lnTo>
                  <a:cubicBezTo>
                    <a:pt x="20668" y="13665"/>
                    <a:pt x="20815" y="13542"/>
                    <a:pt x="20937" y="13371"/>
                  </a:cubicBezTo>
                  <a:lnTo>
                    <a:pt x="20937" y="13224"/>
                  </a:lnTo>
                  <a:cubicBezTo>
                    <a:pt x="20815" y="13346"/>
                    <a:pt x="20668" y="13469"/>
                    <a:pt x="20521" y="13616"/>
                  </a:cubicBezTo>
                  <a:lnTo>
                    <a:pt x="20521" y="13591"/>
                  </a:lnTo>
                  <a:cubicBezTo>
                    <a:pt x="20448" y="13616"/>
                    <a:pt x="20399" y="13689"/>
                    <a:pt x="20325" y="13738"/>
                  </a:cubicBezTo>
                  <a:cubicBezTo>
                    <a:pt x="20252" y="13812"/>
                    <a:pt x="20154" y="13910"/>
                    <a:pt x="20007" y="13983"/>
                  </a:cubicBezTo>
                  <a:cubicBezTo>
                    <a:pt x="20129" y="13812"/>
                    <a:pt x="20203" y="13665"/>
                    <a:pt x="20301" y="13493"/>
                  </a:cubicBezTo>
                  <a:cubicBezTo>
                    <a:pt x="20374" y="13444"/>
                    <a:pt x="20448" y="13371"/>
                    <a:pt x="20521" y="13322"/>
                  </a:cubicBezTo>
                  <a:lnTo>
                    <a:pt x="20521" y="13346"/>
                  </a:lnTo>
                  <a:cubicBezTo>
                    <a:pt x="20668" y="13224"/>
                    <a:pt x="20815" y="13077"/>
                    <a:pt x="20937" y="12979"/>
                  </a:cubicBezTo>
                  <a:lnTo>
                    <a:pt x="20937" y="12832"/>
                  </a:lnTo>
                  <a:cubicBezTo>
                    <a:pt x="20815" y="12955"/>
                    <a:pt x="20668" y="13077"/>
                    <a:pt x="20521" y="13199"/>
                  </a:cubicBezTo>
                  <a:lnTo>
                    <a:pt x="20521" y="13175"/>
                  </a:lnTo>
                  <a:cubicBezTo>
                    <a:pt x="20741" y="12734"/>
                    <a:pt x="20864" y="12440"/>
                    <a:pt x="20815" y="12244"/>
                  </a:cubicBezTo>
                  <a:cubicBezTo>
                    <a:pt x="20839" y="12220"/>
                    <a:pt x="20839" y="12171"/>
                    <a:pt x="20815" y="12146"/>
                  </a:cubicBezTo>
                  <a:lnTo>
                    <a:pt x="20790" y="12146"/>
                  </a:lnTo>
                  <a:cubicBezTo>
                    <a:pt x="20790" y="12146"/>
                    <a:pt x="20790" y="12122"/>
                    <a:pt x="20766" y="12122"/>
                  </a:cubicBezTo>
                  <a:cubicBezTo>
                    <a:pt x="20729" y="12110"/>
                    <a:pt x="20699" y="12104"/>
                    <a:pt x="20662" y="12104"/>
                  </a:cubicBezTo>
                  <a:cubicBezTo>
                    <a:pt x="20625" y="12104"/>
                    <a:pt x="20582" y="12110"/>
                    <a:pt x="20521" y="12122"/>
                  </a:cubicBezTo>
                  <a:cubicBezTo>
                    <a:pt x="20325" y="12195"/>
                    <a:pt x="20056" y="12318"/>
                    <a:pt x="19762" y="12489"/>
                  </a:cubicBezTo>
                  <a:cubicBezTo>
                    <a:pt x="19566" y="12612"/>
                    <a:pt x="19395" y="12734"/>
                    <a:pt x="19174" y="12881"/>
                  </a:cubicBezTo>
                  <a:cubicBezTo>
                    <a:pt x="19395" y="12612"/>
                    <a:pt x="19566" y="12367"/>
                    <a:pt x="19762" y="12146"/>
                  </a:cubicBezTo>
                  <a:cubicBezTo>
                    <a:pt x="20007" y="11853"/>
                    <a:pt x="20178" y="11559"/>
                    <a:pt x="20325" y="11363"/>
                  </a:cubicBezTo>
                  <a:lnTo>
                    <a:pt x="20252" y="11289"/>
                  </a:lnTo>
                  <a:close/>
                  <a:moveTo>
                    <a:pt x="20937" y="14032"/>
                  </a:moveTo>
                  <a:cubicBezTo>
                    <a:pt x="20815" y="14154"/>
                    <a:pt x="20668" y="14326"/>
                    <a:pt x="20521" y="14473"/>
                  </a:cubicBezTo>
                  <a:cubicBezTo>
                    <a:pt x="20276" y="14767"/>
                    <a:pt x="20007" y="15036"/>
                    <a:pt x="19762" y="15330"/>
                  </a:cubicBezTo>
                  <a:cubicBezTo>
                    <a:pt x="19566" y="15550"/>
                    <a:pt x="19395" y="15795"/>
                    <a:pt x="19199" y="16016"/>
                  </a:cubicBezTo>
                  <a:cubicBezTo>
                    <a:pt x="19101" y="16138"/>
                    <a:pt x="18954" y="16309"/>
                    <a:pt x="18807" y="16505"/>
                  </a:cubicBezTo>
                  <a:cubicBezTo>
                    <a:pt x="18586" y="16750"/>
                    <a:pt x="18317" y="17068"/>
                    <a:pt x="17999" y="17387"/>
                  </a:cubicBezTo>
                  <a:lnTo>
                    <a:pt x="17999" y="17411"/>
                  </a:lnTo>
                  <a:cubicBezTo>
                    <a:pt x="17852" y="17607"/>
                    <a:pt x="17680" y="17828"/>
                    <a:pt x="17485" y="17999"/>
                  </a:cubicBezTo>
                  <a:lnTo>
                    <a:pt x="17631" y="18097"/>
                  </a:lnTo>
                  <a:cubicBezTo>
                    <a:pt x="17754" y="17975"/>
                    <a:pt x="17876" y="17877"/>
                    <a:pt x="17999" y="17754"/>
                  </a:cubicBezTo>
                  <a:lnTo>
                    <a:pt x="17999" y="17730"/>
                  </a:lnTo>
                  <a:cubicBezTo>
                    <a:pt x="18317" y="17460"/>
                    <a:pt x="18562" y="17215"/>
                    <a:pt x="18807" y="16995"/>
                  </a:cubicBezTo>
                  <a:lnTo>
                    <a:pt x="18807" y="17020"/>
                  </a:lnTo>
                  <a:cubicBezTo>
                    <a:pt x="19174" y="16677"/>
                    <a:pt x="19468" y="16407"/>
                    <a:pt x="19762" y="16187"/>
                  </a:cubicBezTo>
                  <a:lnTo>
                    <a:pt x="19762" y="16040"/>
                  </a:lnTo>
                  <a:cubicBezTo>
                    <a:pt x="19468" y="16236"/>
                    <a:pt x="19174" y="16505"/>
                    <a:pt x="18807" y="16873"/>
                  </a:cubicBezTo>
                  <a:lnTo>
                    <a:pt x="18807" y="16848"/>
                  </a:lnTo>
                  <a:cubicBezTo>
                    <a:pt x="18611" y="17020"/>
                    <a:pt x="18366" y="17240"/>
                    <a:pt x="18170" y="17460"/>
                  </a:cubicBezTo>
                  <a:cubicBezTo>
                    <a:pt x="18366" y="17166"/>
                    <a:pt x="18611" y="16922"/>
                    <a:pt x="18807" y="16677"/>
                  </a:cubicBezTo>
                  <a:cubicBezTo>
                    <a:pt x="18978" y="16432"/>
                    <a:pt x="19174" y="16260"/>
                    <a:pt x="19297" y="16064"/>
                  </a:cubicBezTo>
                  <a:lnTo>
                    <a:pt x="19762" y="15526"/>
                  </a:lnTo>
                  <a:cubicBezTo>
                    <a:pt x="20031" y="15232"/>
                    <a:pt x="20276" y="14938"/>
                    <a:pt x="20521" y="14669"/>
                  </a:cubicBezTo>
                  <a:cubicBezTo>
                    <a:pt x="20668" y="14473"/>
                    <a:pt x="20790" y="14326"/>
                    <a:pt x="20937" y="14203"/>
                  </a:cubicBezTo>
                  <a:lnTo>
                    <a:pt x="20937" y="14032"/>
                  </a:lnTo>
                  <a:close/>
                  <a:moveTo>
                    <a:pt x="20604" y="15489"/>
                  </a:moveTo>
                  <a:cubicBezTo>
                    <a:pt x="20576" y="15489"/>
                    <a:pt x="20546" y="15501"/>
                    <a:pt x="20521" y="15526"/>
                  </a:cubicBezTo>
                  <a:lnTo>
                    <a:pt x="20521" y="15550"/>
                  </a:lnTo>
                  <a:cubicBezTo>
                    <a:pt x="20423" y="15575"/>
                    <a:pt x="20325" y="15648"/>
                    <a:pt x="20252" y="15673"/>
                  </a:cubicBezTo>
                  <a:cubicBezTo>
                    <a:pt x="20105" y="15771"/>
                    <a:pt x="19958" y="15844"/>
                    <a:pt x="19786" y="16016"/>
                  </a:cubicBezTo>
                  <a:lnTo>
                    <a:pt x="19786" y="16162"/>
                  </a:lnTo>
                  <a:cubicBezTo>
                    <a:pt x="20007" y="16016"/>
                    <a:pt x="20154" y="15893"/>
                    <a:pt x="20301" y="15795"/>
                  </a:cubicBezTo>
                  <a:cubicBezTo>
                    <a:pt x="20399" y="15722"/>
                    <a:pt x="20448" y="15697"/>
                    <a:pt x="20521" y="15673"/>
                  </a:cubicBezTo>
                  <a:lnTo>
                    <a:pt x="20521" y="15648"/>
                  </a:lnTo>
                  <a:lnTo>
                    <a:pt x="20619" y="15648"/>
                  </a:lnTo>
                  <a:cubicBezTo>
                    <a:pt x="20643" y="15648"/>
                    <a:pt x="20619" y="15722"/>
                    <a:pt x="20546" y="15893"/>
                  </a:cubicBezTo>
                  <a:cubicBezTo>
                    <a:pt x="20546" y="15918"/>
                    <a:pt x="20521" y="15942"/>
                    <a:pt x="20521" y="15991"/>
                  </a:cubicBezTo>
                  <a:lnTo>
                    <a:pt x="20521" y="16016"/>
                  </a:lnTo>
                  <a:cubicBezTo>
                    <a:pt x="20399" y="16285"/>
                    <a:pt x="20154" y="16652"/>
                    <a:pt x="19762" y="17215"/>
                  </a:cubicBezTo>
                  <a:cubicBezTo>
                    <a:pt x="19517" y="17534"/>
                    <a:pt x="19174" y="17975"/>
                    <a:pt x="18782" y="18489"/>
                  </a:cubicBezTo>
                  <a:lnTo>
                    <a:pt x="18782" y="18495"/>
                  </a:lnTo>
                  <a:lnTo>
                    <a:pt x="18782" y="18495"/>
                  </a:lnTo>
                  <a:lnTo>
                    <a:pt x="18709" y="18587"/>
                  </a:lnTo>
                  <a:cubicBezTo>
                    <a:pt x="18684" y="18587"/>
                    <a:pt x="18684" y="18611"/>
                    <a:pt x="18660" y="18636"/>
                  </a:cubicBezTo>
                  <a:lnTo>
                    <a:pt x="18611" y="18636"/>
                  </a:lnTo>
                  <a:lnTo>
                    <a:pt x="18782" y="18734"/>
                  </a:lnTo>
                  <a:lnTo>
                    <a:pt x="18782" y="18758"/>
                  </a:lnTo>
                  <a:lnTo>
                    <a:pt x="18905" y="18734"/>
                  </a:lnTo>
                  <a:lnTo>
                    <a:pt x="18905" y="18734"/>
                  </a:lnTo>
                  <a:lnTo>
                    <a:pt x="18831" y="18807"/>
                  </a:lnTo>
                  <a:lnTo>
                    <a:pt x="18954" y="18856"/>
                  </a:lnTo>
                  <a:cubicBezTo>
                    <a:pt x="19027" y="18807"/>
                    <a:pt x="19076" y="18709"/>
                    <a:pt x="19150" y="18636"/>
                  </a:cubicBezTo>
                  <a:cubicBezTo>
                    <a:pt x="19346" y="18587"/>
                    <a:pt x="19542" y="18489"/>
                    <a:pt x="19762" y="18440"/>
                  </a:cubicBezTo>
                  <a:lnTo>
                    <a:pt x="19762" y="18317"/>
                  </a:lnTo>
                  <a:cubicBezTo>
                    <a:pt x="19639" y="18366"/>
                    <a:pt x="19468" y="18391"/>
                    <a:pt x="19321" y="18464"/>
                  </a:cubicBezTo>
                  <a:lnTo>
                    <a:pt x="19493" y="18268"/>
                  </a:lnTo>
                  <a:lnTo>
                    <a:pt x="19786" y="17999"/>
                  </a:lnTo>
                  <a:lnTo>
                    <a:pt x="19786" y="17948"/>
                  </a:lnTo>
                  <a:lnTo>
                    <a:pt x="19786" y="17948"/>
                  </a:lnTo>
                  <a:cubicBezTo>
                    <a:pt x="20046" y="17664"/>
                    <a:pt x="20284" y="17404"/>
                    <a:pt x="20521" y="17166"/>
                  </a:cubicBezTo>
                  <a:cubicBezTo>
                    <a:pt x="20668" y="17020"/>
                    <a:pt x="20790" y="16873"/>
                    <a:pt x="20937" y="16726"/>
                  </a:cubicBezTo>
                  <a:lnTo>
                    <a:pt x="20937" y="16530"/>
                  </a:lnTo>
                  <a:cubicBezTo>
                    <a:pt x="20815" y="16677"/>
                    <a:pt x="20668" y="16848"/>
                    <a:pt x="20521" y="16995"/>
                  </a:cubicBezTo>
                  <a:cubicBezTo>
                    <a:pt x="20276" y="17264"/>
                    <a:pt x="20007" y="17509"/>
                    <a:pt x="19762" y="17779"/>
                  </a:cubicBezTo>
                  <a:lnTo>
                    <a:pt x="19762" y="17852"/>
                  </a:lnTo>
                  <a:lnTo>
                    <a:pt x="19762" y="17852"/>
                  </a:lnTo>
                  <a:lnTo>
                    <a:pt x="19419" y="18195"/>
                  </a:lnTo>
                  <a:cubicBezTo>
                    <a:pt x="19297" y="18293"/>
                    <a:pt x="19174" y="18440"/>
                    <a:pt x="19076" y="18562"/>
                  </a:cubicBezTo>
                  <a:cubicBezTo>
                    <a:pt x="19027" y="18587"/>
                    <a:pt x="18929" y="18587"/>
                    <a:pt x="18856" y="18611"/>
                  </a:cubicBezTo>
                  <a:cubicBezTo>
                    <a:pt x="19199" y="18146"/>
                    <a:pt x="19517" y="17754"/>
                    <a:pt x="19762" y="17411"/>
                  </a:cubicBezTo>
                  <a:cubicBezTo>
                    <a:pt x="20080" y="16922"/>
                    <a:pt x="20325" y="16554"/>
                    <a:pt x="20521" y="16285"/>
                  </a:cubicBezTo>
                  <a:lnTo>
                    <a:pt x="20521" y="16260"/>
                  </a:lnTo>
                  <a:cubicBezTo>
                    <a:pt x="20570" y="16138"/>
                    <a:pt x="20643" y="16040"/>
                    <a:pt x="20668" y="15918"/>
                  </a:cubicBezTo>
                  <a:cubicBezTo>
                    <a:pt x="20766" y="15697"/>
                    <a:pt x="20766" y="15550"/>
                    <a:pt x="20668" y="15526"/>
                  </a:cubicBezTo>
                  <a:cubicBezTo>
                    <a:pt x="20656" y="15501"/>
                    <a:pt x="20631" y="15489"/>
                    <a:pt x="20604" y="15489"/>
                  </a:cubicBezTo>
                  <a:close/>
                  <a:moveTo>
                    <a:pt x="20937" y="17020"/>
                  </a:moveTo>
                  <a:cubicBezTo>
                    <a:pt x="20790" y="17240"/>
                    <a:pt x="20668" y="17460"/>
                    <a:pt x="20521" y="17656"/>
                  </a:cubicBezTo>
                  <a:cubicBezTo>
                    <a:pt x="20399" y="17828"/>
                    <a:pt x="20276" y="17999"/>
                    <a:pt x="20154" y="18146"/>
                  </a:cubicBezTo>
                  <a:cubicBezTo>
                    <a:pt x="20031" y="18219"/>
                    <a:pt x="19909" y="18244"/>
                    <a:pt x="19786" y="18293"/>
                  </a:cubicBezTo>
                  <a:lnTo>
                    <a:pt x="19786" y="18440"/>
                  </a:lnTo>
                  <a:cubicBezTo>
                    <a:pt x="19884" y="18391"/>
                    <a:pt x="19933" y="18366"/>
                    <a:pt x="20007" y="18342"/>
                  </a:cubicBezTo>
                  <a:lnTo>
                    <a:pt x="20007" y="18342"/>
                  </a:lnTo>
                  <a:lnTo>
                    <a:pt x="19909" y="18440"/>
                  </a:lnTo>
                  <a:cubicBezTo>
                    <a:pt x="19835" y="18489"/>
                    <a:pt x="19811" y="18562"/>
                    <a:pt x="19762" y="18611"/>
                  </a:cubicBezTo>
                  <a:lnTo>
                    <a:pt x="19297" y="19052"/>
                  </a:lnTo>
                  <a:lnTo>
                    <a:pt x="19468" y="19125"/>
                  </a:lnTo>
                  <a:cubicBezTo>
                    <a:pt x="19566" y="19003"/>
                    <a:pt x="19664" y="18930"/>
                    <a:pt x="19762" y="18807"/>
                  </a:cubicBezTo>
                  <a:lnTo>
                    <a:pt x="19762" y="18783"/>
                  </a:lnTo>
                  <a:lnTo>
                    <a:pt x="19811" y="18734"/>
                  </a:lnTo>
                  <a:lnTo>
                    <a:pt x="20521" y="18146"/>
                  </a:lnTo>
                  <a:lnTo>
                    <a:pt x="20521" y="18121"/>
                  </a:lnTo>
                  <a:cubicBezTo>
                    <a:pt x="20668" y="18072"/>
                    <a:pt x="20790" y="17999"/>
                    <a:pt x="20937" y="17950"/>
                  </a:cubicBezTo>
                  <a:lnTo>
                    <a:pt x="20937" y="17828"/>
                  </a:lnTo>
                  <a:cubicBezTo>
                    <a:pt x="20888" y="17852"/>
                    <a:pt x="20864" y="17852"/>
                    <a:pt x="20790" y="17877"/>
                  </a:cubicBezTo>
                  <a:lnTo>
                    <a:pt x="20937" y="17754"/>
                  </a:lnTo>
                  <a:lnTo>
                    <a:pt x="20937" y="17607"/>
                  </a:lnTo>
                  <a:lnTo>
                    <a:pt x="20521" y="17975"/>
                  </a:lnTo>
                  <a:lnTo>
                    <a:pt x="20521" y="17999"/>
                  </a:lnTo>
                  <a:lnTo>
                    <a:pt x="20448" y="18048"/>
                  </a:lnTo>
                  <a:lnTo>
                    <a:pt x="20374" y="18097"/>
                  </a:lnTo>
                  <a:cubicBezTo>
                    <a:pt x="20423" y="18024"/>
                    <a:pt x="20448" y="17975"/>
                    <a:pt x="20521" y="17901"/>
                  </a:cubicBezTo>
                  <a:lnTo>
                    <a:pt x="20521" y="17852"/>
                  </a:lnTo>
                  <a:cubicBezTo>
                    <a:pt x="20668" y="17632"/>
                    <a:pt x="20815" y="17411"/>
                    <a:pt x="20937" y="17240"/>
                  </a:cubicBezTo>
                  <a:lnTo>
                    <a:pt x="20937" y="17020"/>
                  </a:lnTo>
                  <a:close/>
                  <a:moveTo>
                    <a:pt x="20937" y="18391"/>
                  </a:moveTo>
                  <a:lnTo>
                    <a:pt x="20521" y="18832"/>
                  </a:lnTo>
                  <a:lnTo>
                    <a:pt x="20521" y="18856"/>
                  </a:lnTo>
                  <a:cubicBezTo>
                    <a:pt x="20301" y="19052"/>
                    <a:pt x="20129" y="19223"/>
                    <a:pt x="19933" y="19419"/>
                  </a:cubicBezTo>
                  <a:lnTo>
                    <a:pt x="20056" y="19468"/>
                  </a:lnTo>
                  <a:cubicBezTo>
                    <a:pt x="20203" y="19346"/>
                    <a:pt x="20374" y="19199"/>
                    <a:pt x="20521" y="19052"/>
                  </a:cubicBezTo>
                  <a:lnTo>
                    <a:pt x="20521" y="19003"/>
                  </a:lnTo>
                  <a:cubicBezTo>
                    <a:pt x="20668" y="18856"/>
                    <a:pt x="20815" y="18734"/>
                    <a:pt x="20937" y="18587"/>
                  </a:cubicBezTo>
                  <a:lnTo>
                    <a:pt x="20937" y="18391"/>
                  </a:lnTo>
                  <a:close/>
                  <a:moveTo>
                    <a:pt x="20937" y="18807"/>
                  </a:moveTo>
                  <a:cubicBezTo>
                    <a:pt x="20815" y="18930"/>
                    <a:pt x="20668" y="19003"/>
                    <a:pt x="20521" y="19125"/>
                  </a:cubicBezTo>
                  <a:cubicBezTo>
                    <a:pt x="20374" y="19248"/>
                    <a:pt x="20203" y="19346"/>
                    <a:pt x="20080" y="19468"/>
                  </a:cubicBezTo>
                  <a:lnTo>
                    <a:pt x="20178" y="19517"/>
                  </a:lnTo>
                  <a:lnTo>
                    <a:pt x="20521" y="19272"/>
                  </a:lnTo>
                  <a:lnTo>
                    <a:pt x="20521" y="19297"/>
                  </a:lnTo>
                  <a:lnTo>
                    <a:pt x="20937" y="18954"/>
                  </a:lnTo>
                  <a:lnTo>
                    <a:pt x="20937" y="18807"/>
                  </a:lnTo>
                  <a:close/>
                  <a:moveTo>
                    <a:pt x="20937" y="19591"/>
                  </a:moveTo>
                  <a:lnTo>
                    <a:pt x="20766" y="19860"/>
                  </a:lnTo>
                  <a:lnTo>
                    <a:pt x="20864" y="19934"/>
                  </a:lnTo>
                  <a:cubicBezTo>
                    <a:pt x="20888" y="19909"/>
                    <a:pt x="20913" y="19836"/>
                    <a:pt x="20937" y="19811"/>
                  </a:cubicBezTo>
                  <a:lnTo>
                    <a:pt x="20937" y="1959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2512763" y="1773575"/>
              <a:ext cx="1344990" cy="1278701"/>
            </a:xfrm>
            <a:custGeom>
              <a:avLst/>
              <a:gdLst/>
              <a:ahLst/>
              <a:cxnLst/>
              <a:rect l="l" t="t" r="r" b="b"/>
              <a:pathLst>
                <a:path w="20889" h="19861" extrusionOk="0">
                  <a:moveTo>
                    <a:pt x="20276" y="1"/>
                  </a:moveTo>
                  <a:lnTo>
                    <a:pt x="20154" y="50"/>
                  </a:lnTo>
                  <a:cubicBezTo>
                    <a:pt x="20276" y="123"/>
                    <a:pt x="20399" y="197"/>
                    <a:pt x="20521" y="295"/>
                  </a:cubicBezTo>
                  <a:lnTo>
                    <a:pt x="20521" y="270"/>
                  </a:lnTo>
                  <a:cubicBezTo>
                    <a:pt x="20644" y="368"/>
                    <a:pt x="20766" y="442"/>
                    <a:pt x="20889" y="515"/>
                  </a:cubicBezTo>
                  <a:lnTo>
                    <a:pt x="20889" y="368"/>
                  </a:lnTo>
                  <a:cubicBezTo>
                    <a:pt x="20766" y="270"/>
                    <a:pt x="20644" y="197"/>
                    <a:pt x="20521" y="123"/>
                  </a:cubicBezTo>
                  <a:lnTo>
                    <a:pt x="20521" y="148"/>
                  </a:lnTo>
                  <a:cubicBezTo>
                    <a:pt x="20448" y="74"/>
                    <a:pt x="20350" y="25"/>
                    <a:pt x="20276" y="1"/>
                  </a:cubicBezTo>
                  <a:close/>
                  <a:moveTo>
                    <a:pt x="18905" y="1029"/>
                  </a:moveTo>
                  <a:lnTo>
                    <a:pt x="18905" y="1054"/>
                  </a:lnTo>
                  <a:lnTo>
                    <a:pt x="18881" y="1029"/>
                  </a:lnTo>
                  <a:close/>
                  <a:moveTo>
                    <a:pt x="20521" y="858"/>
                  </a:moveTo>
                  <a:lnTo>
                    <a:pt x="20521" y="980"/>
                  </a:lnTo>
                  <a:lnTo>
                    <a:pt x="20619" y="1029"/>
                  </a:lnTo>
                  <a:cubicBezTo>
                    <a:pt x="20717" y="1054"/>
                    <a:pt x="20766" y="1103"/>
                    <a:pt x="20864" y="1127"/>
                  </a:cubicBezTo>
                  <a:lnTo>
                    <a:pt x="20864" y="1005"/>
                  </a:lnTo>
                  <a:lnTo>
                    <a:pt x="20693" y="907"/>
                  </a:lnTo>
                  <a:lnTo>
                    <a:pt x="20521" y="858"/>
                  </a:lnTo>
                  <a:close/>
                  <a:moveTo>
                    <a:pt x="19885" y="172"/>
                  </a:moveTo>
                  <a:lnTo>
                    <a:pt x="19787" y="246"/>
                  </a:lnTo>
                  <a:cubicBezTo>
                    <a:pt x="19885" y="393"/>
                    <a:pt x="19982" y="515"/>
                    <a:pt x="20080" y="662"/>
                  </a:cubicBezTo>
                  <a:cubicBezTo>
                    <a:pt x="19836" y="564"/>
                    <a:pt x="19615" y="515"/>
                    <a:pt x="19419" y="442"/>
                  </a:cubicBezTo>
                  <a:lnTo>
                    <a:pt x="19272" y="540"/>
                  </a:lnTo>
                  <a:cubicBezTo>
                    <a:pt x="19493" y="613"/>
                    <a:pt x="19762" y="687"/>
                    <a:pt x="20080" y="809"/>
                  </a:cubicBezTo>
                  <a:lnTo>
                    <a:pt x="20080" y="785"/>
                  </a:lnTo>
                  <a:lnTo>
                    <a:pt x="20105" y="785"/>
                  </a:lnTo>
                  <a:lnTo>
                    <a:pt x="20203" y="809"/>
                  </a:lnTo>
                  <a:cubicBezTo>
                    <a:pt x="20276" y="980"/>
                    <a:pt x="20399" y="1127"/>
                    <a:pt x="20497" y="1274"/>
                  </a:cubicBezTo>
                  <a:lnTo>
                    <a:pt x="20497" y="1054"/>
                  </a:lnTo>
                  <a:lnTo>
                    <a:pt x="20374" y="882"/>
                  </a:lnTo>
                  <a:lnTo>
                    <a:pt x="20497" y="931"/>
                  </a:lnTo>
                  <a:lnTo>
                    <a:pt x="20497" y="809"/>
                  </a:lnTo>
                  <a:cubicBezTo>
                    <a:pt x="20399" y="785"/>
                    <a:pt x="20350" y="760"/>
                    <a:pt x="20252" y="736"/>
                  </a:cubicBezTo>
                  <a:lnTo>
                    <a:pt x="20080" y="442"/>
                  </a:lnTo>
                  <a:lnTo>
                    <a:pt x="20080" y="491"/>
                  </a:lnTo>
                  <a:cubicBezTo>
                    <a:pt x="20007" y="393"/>
                    <a:pt x="19958" y="295"/>
                    <a:pt x="19885" y="172"/>
                  </a:cubicBezTo>
                  <a:close/>
                  <a:moveTo>
                    <a:pt x="20521" y="1103"/>
                  </a:moveTo>
                  <a:lnTo>
                    <a:pt x="20521" y="1299"/>
                  </a:lnTo>
                  <a:cubicBezTo>
                    <a:pt x="20644" y="1495"/>
                    <a:pt x="20766" y="1642"/>
                    <a:pt x="20889" y="1838"/>
                  </a:cubicBezTo>
                  <a:lnTo>
                    <a:pt x="20889" y="1617"/>
                  </a:lnTo>
                  <a:cubicBezTo>
                    <a:pt x="20766" y="1421"/>
                    <a:pt x="20644" y="1274"/>
                    <a:pt x="20521" y="1103"/>
                  </a:cubicBezTo>
                  <a:close/>
                  <a:moveTo>
                    <a:pt x="16946" y="2866"/>
                  </a:moveTo>
                  <a:cubicBezTo>
                    <a:pt x="16946" y="2866"/>
                    <a:pt x="16947" y="2870"/>
                    <a:pt x="16950" y="2877"/>
                  </a:cubicBezTo>
                  <a:lnTo>
                    <a:pt x="16950" y="2877"/>
                  </a:lnTo>
                  <a:cubicBezTo>
                    <a:pt x="16947" y="2871"/>
                    <a:pt x="16946" y="2868"/>
                    <a:pt x="16946" y="2866"/>
                  </a:cubicBezTo>
                  <a:close/>
                  <a:moveTo>
                    <a:pt x="17681" y="2866"/>
                  </a:moveTo>
                  <a:cubicBezTo>
                    <a:pt x="17697" y="2899"/>
                    <a:pt x="17736" y="2944"/>
                    <a:pt x="17775" y="2992"/>
                  </a:cubicBezTo>
                  <a:lnTo>
                    <a:pt x="17775" y="2992"/>
                  </a:lnTo>
                  <a:cubicBezTo>
                    <a:pt x="17743" y="2960"/>
                    <a:pt x="17711" y="2926"/>
                    <a:pt x="17681" y="2890"/>
                  </a:cubicBezTo>
                  <a:lnTo>
                    <a:pt x="17681" y="2866"/>
                  </a:lnTo>
                  <a:close/>
                  <a:moveTo>
                    <a:pt x="18783" y="858"/>
                  </a:moveTo>
                  <a:lnTo>
                    <a:pt x="18587" y="931"/>
                  </a:lnTo>
                  <a:lnTo>
                    <a:pt x="18685" y="1029"/>
                  </a:lnTo>
                  <a:cubicBezTo>
                    <a:pt x="18711" y="1043"/>
                    <a:pt x="18730" y="1070"/>
                    <a:pt x="18746" y="1097"/>
                  </a:cubicBezTo>
                  <a:lnTo>
                    <a:pt x="18746" y="1097"/>
                  </a:lnTo>
                  <a:cubicBezTo>
                    <a:pt x="18694" y="1033"/>
                    <a:pt x="18620" y="990"/>
                    <a:pt x="18562" y="931"/>
                  </a:cubicBezTo>
                  <a:lnTo>
                    <a:pt x="18440" y="1029"/>
                  </a:lnTo>
                  <a:lnTo>
                    <a:pt x="18905" y="1495"/>
                  </a:lnTo>
                  <a:lnTo>
                    <a:pt x="20105" y="2695"/>
                  </a:lnTo>
                  <a:lnTo>
                    <a:pt x="20105" y="2646"/>
                  </a:lnTo>
                  <a:cubicBezTo>
                    <a:pt x="20252" y="2793"/>
                    <a:pt x="20399" y="2915"/>
                    <a:pt x="20521" y="3086"/>
                  </a:cubicBezTo>
                  <a:lnTo>
                    <a:pt x="20521" y="3111"/>
                  </a:lnTo>
                  <a:lnTo>
                    <a:pt x="20889" y="3478"/>
                  </a:lnTo>
                  <a:lnTo>
                    <a:pt x="20889" y="3233"/>
                  </a:lnTo>
                  <a:lnTo>
                    <a:pt x="20521" y="2866"/>
                  </a:lnTo>
                  <a:lnTo>
                    <a:pt x="20521" y="2842"/>
                  </a:lnTo>
                  <a:lnTo>
                    <a:pt x="20350" y="2646"/>
                  </a:lnTo>
                  <a:lnTo>
                    <a:pt x="20521" y="2817"/>
                  </a:lnTo>
                  <a:cubicBezTo>
                    <a:pt x="20644" y="2890"/>
                    <a:pt x="20766" y="3013"/>
                    <a:pt x="20889" y="3111"/>
                  </a:cubicBezTo>
                  <a:lnTo>
                    <a:pt x="20889" y="2964"/>
                  </a:lnTo>
                  <a:cubicBezTo>
                    <a:pt x="20766" y="2866"/>
                    <a:pt x="20644" y="2744"/>
                    <a:pt x="20521" y="2646"/>
                  </a:cubicBezTo>
                  <a:cubicBezTo>
                    <a:pt x="20374" y="2523"/>
                    <a:pt x="20252" y="2401"/>
                    <a:pt x="20105" y="2278"/>
                  </a:cubicBezTo>
                  <a:lnTo>
                    <a:pt x="20105" y="2327"/>
                  </a:lnTo>
                  <a:cubicBezTo>
                    <a:pt x="19885" y="2131"/>
                    <a:pt x="19664" y="1960"/>
                    <a:pt x="19493" y="1789"/>
                  </a:cubicBezTo>
                  <a:lnTo>
                    <a:pt x="19368" y="1679"/>
                  </a:lnTo>
                  <a:lnTo>
                    <a:pt x="19368" y="1679"/>
                  </a:lnTo>
                  <a:cubicBezTo>
                    <a:pt x="19597" y="1875"/>
                    <a:pt x="19861" y="2052"/>
                    <a:pt x="20105" y="2229"/>
                  </a:cubicBezTo>
                  <a:lnTo>
                    <a:pt x="20105" y="2205"/>
                  </a:lnTo>
                  <a:cubicBezTo>
                    <a:pt x="20252" y="2278"/>
                    <a:pt x="20374" y="2401"/>
                    <a:pt x="20521" y="2499"/>
                  </a:cubicBezTo>
                  <a:lnTo>
                    <a:pt x="20889" y="2768"/>
                  </a:lnTo>
                  <a:lnTo>
                    <a:pt x="20889" y="2621"/>
                  </a:lnTo>
                  <a:lnTo>
                    <a:pt x="20521" y="2352"/>
                  </a:lnTo>
                  <a:cubicBezTo>
                    <a:pt x="20374" y="2254"/>
                    <a:pt x="20252" y="2131"/>
                    <a:pt x="20105" y="2033"/>
                  </a:cubicBezTo>
                  <a:cubicBezTo>
                    <a:pt x="19640" y="1715"/>
                    <a:pt x="19199" y="1348"/>
                    <a:pt x="18905" y="1054"/>
                  </a:cubicBezTo>
                  <a:lnTo>
                    <a:pt x="18905" y="1054"/>
                  </a:lnTo>
                  <a:cubicBezTo>
                    <a:pt x="19174" y="1250"/>
                    <a:pt x="19615" y="1544"/>
                    <a:pt x="20105" y="1886"/>
                  </a:cubicBezTo>
                  <a:cubicBezTo>
                    <a:pt x="20252" y="1984"/>
                    <a:pt x="20374" y="2107"/>
                    <a:pt x="20521" y="2205"/>
                  </a:cubicBezTo>
                  <a:lnTo>
                    <a:pt x="20889" y="2474"/>
                  </a:lnTo>
                  <a:lnTo>
                    <a:pt x="20889" y="2327"/>
                  </a:lnTo>
                  <a:lnTo>
                    <a:pt x="20521" y="2033"/>
                  </a:lnTo>
                  <a:cubicBezTo>
                    <a:pt x="20374" y="1911"/>
                    <a:pt x="20252" y="1838"/>
                    <a:pt x="20105" y="1740"/>
                  </a:cubicBezTo>
                  <a:cubicBezTo>
                    <a:pt x="19615" y="1372"/>
                    <a:pt x="19150" y="1054"/>
                    <a:pt x="18905" y="907"/>
                  </a:cubicBezTo>
                  <a:lnTo>
                    <a:pt x="18905" y="882"/>
                  </a:lnTo>
                  <a:cubicBezTo>
                    <a:pt x="18881" y="858"/>
                    <a:pt x="18807" y="858"/>
                    <a:pt x="18783" y="858"/>
                  </a:cubicBezTo>
                  <a:close/>
                  <a:moveTo>
                    <a:pt x="16933" y="2774"/>
                  </a:moveTo>
                  <a:cubicBezTo>
                    <a:pt x="16902" y="2774"/>
                    <a:pt x="16877" y="2788"/>
                    <a:pt x="16848" y="2817"/>
                  </a:cubicBezTo>
                  <a:cubicBezTo>
                    <a:pt x="16799" y="2866"/>
                    <a:pt x="17142" y="3307"/>
                    <a:pt x="17656" y="3919"/>
                  </a:cubicBezTo>
                  <a:lnTo>
                    <a:pt x="17656" y="3723"/>
                  </a:lnTo>
                  <a:cubicBezTo>
                    <a:pt x="17309" y="3338"/>
                    <a:pt x="17069" y="3043"/>
                    <a:pt x="16982" y="2923"/>
                  </a:cubicBezTo>
                  <a:lnTo>
                    <a:pt x="16982" y="2923"/>
                  </a:lnTo>
                  <a:cubicBezTo>
                    <a:pt x="16997" y="2939"/>
                    <a:pt x="17017" y="2955"/>
                    <a:pt x="17044" y="2964"/>
                  </a:cubicBezTo>
                  <a:lnTo>
                    <a:pt x="17656" y="3380"/>
                  </a:lnTo>
                  <a:lnTo>
                    <a:pt x="17656" y="3258"/>
                  </a:lnTo>
                  <a:lnTo>
                    <a:pt x="17681" y="3258"/>
                  </a:lnTo>
                  <a:lnTo>
                    <a:pt x="17142" y="2866"/>
                  </a:lnTo>
                  <a:cubicBezTo>
                    <a:pt x="17038" y="2807"/>
                    <a:pt x="16979" y="2774"/>
                    <a:pt x="16933" y="2774"/>
                  </a:cubicBezTo>
                  <a:close/>
                  <a:moveTo>
                    <a:pt x="17436" y="1593"/>
                  </a:moveTo>
                  <a:lnTo>
                    <a:pt x="17313" y="1642"/>
                  </a:lnTo>
                  <a:lnTo>
                    <a:pt x="17534" y="1789"/>
                  </a:lnTo>
                  <a:lnTo>
                    <a:pt x="17681" y="1911"/>
                  </a:lnTo>
                  <a:cubicBezTo>
                    <a:pt x="17803" y="2033"/>
                    <a:pt x="17950" y="2156"/>
                    <a:pt x="18146" y="2278"/>
                  </a:cubicBezTo>
                  <a:lnTo>
                    <a:pt x="18146" y="2277"/>
                  </a:lnTo>
                  <a:lnTo>
                    <a:pt x="18146" y="2277"/>
                  </a:lnTo>
                  <a:cubicBezTo>
                    <a:pt x="18216" y="2343"/>
                    <a:pt x="18303" y="2409"/>
                    <a:pt x="18391" y="2474"/>
                  </a:cubicBezTo>
                  <a:lnTo>
                    <a:pt x="18905" y="2866"/>
                  </a:lnTo>
                  <a:lnTo>
                    <a:pt x="18905" y="2890"/>
                  </a:lnTo>
                  <a:cubicBezTo>
                    <a:pt x="19272" y="3184"/>
                    <a:pt x="19689" y="3478"/>
                    <a:pt x="20105" y="3797"/>
                  </a:cubicBezTo>
                  <a:cubicBezTo>
                    <a:pt x="20252" y="3870"/>
                    <a:pt x="20374" y="3992"/>
                    <a:pt x="20521" y="4090"/>
                  </a:cubicBezTo>
                  <a:cubicBezTo>
                    <a:pt x="20644" y="4188"/>
                    <a:pt x="20766" y="4286"/>
                    <a:pt x="20889" y="4409"/>
                  </a:cubicBezTo>
                  <a:lnTo>
                    <a:pt x="20889" y="4115"/>
                  </a:lnTo>
                  <a:lnTo>
                    <a:pt x="20864" y="4090"/>
                  </a:lnTo>
                  <a:lnTo>
                    <a:pt x="20521" y="3846"/>
                  </a:lnTo>
                  <a:lnTo>
                    <a:pt x="20105" y="3552"/>
                  </a:lnTo>
                  <a:cubicBezTo>
                    <a:pt x="19713" y="3233"/>
                    <a:pt x="19297" y="2964"/>
                    <a:pt x="18905" y="2695"/>
                  </a:cubicBezTo>
                  <a:lnTo>
                    <a:pt x="18905" y="2646"/>
                  </a:lnTo>
                  <a:cubicBezTo>
                    <a:pt x="18660" y="2474"/>
                    <a:pt x="18391" y="2278"/>
                    <a:pt x="18121" y="2082"/>
                  </a:cubicBezTo>
                  <a:lnTo>
                    <a:pt x="18121" y="2087"/>
                  </a:lnTo>
                  <a:lnTo>
                    <a:pt x="18121" y="2087"/>
                  </a:lnTo>
                  <a:cubicBezTo>
                    <a:pt x="17980" y="1974"/>
                    <a:pt x="17819" y="1880"/>
                    <a:pt x="17681" y="1764"/>
                  </a:cubicBezTo>
                  <a:lnTo>
                    <a:pt x="17436" y="1593"/>
                  </a:lnTo>
                  <a:close/>
                  <a:moveTo>
                    <a:pt x="17775" y="2992"/>
                  </a:moveTo>
                  <a:cubicBezTo>
                    <a:pt x="17898" y="3114"/>
                    <a:pt x="18030" y="3215"/>
                    <a:pt x="18146" y="3331"/>
                  </a:cubicBezTo>
                  <a:lnTo>
                    <a:pt x="18146" y="3307"/>
                  </a:lnTo>
                  <a:cubicBezTo>
                    <a:pt x="18391" y="3576"/>
                    <a:pt x="18660" y="3821"/>
                    <a:pt x="18905" y="4041"/>
                  </a:cubicBezTo>
                  <a:lnTo>
                    <a:pt x="18905" y="4066"/>
                  </a:lnTo>
                  <a:cubicBezTo>
                    <a:pt x="19038" y="4199"/>
                    <a:pt x="19171" y="4332"/>
                    <a:pt x="19323" y="4447"/>
                  </a:cubicBezTo>
                  <a:lnTo>
                    <a:pt x="19323" y="4447"/>
                  </a:lnTo>
                  <a:lnTo>
                    <a:pt x="18905" y="4139"/>
                  </a:lnTo>
                  <a:lnTo>
                    <a:pt x="18905" y="4115"/>
                  </a:lnTo>
                  <a:lnTo>
                    <a:pt x="18734" y="3943"/>
                  </a:lnTo>
                  <a:lnTo>
                    <a:pt x="18146" y="3331"/>
                  </a:lnTo>
                  <a:lnTo>
                    <a:pt x="18146" y="3356"/>
                  </a:lnTo>
                  <a:lnTo>
                    <a:pt x="17828" y="3062"/>
                  </a:lnTo>
                  <a:cubicBezTo>
                    <a:pt x="17812" y="3038"/>
                    <a:pt x="17794" y="3015"/>
                    <a:pt x="17775" y="2992"/>
                  </a:cubicBezTo>
                  <a:close/>
                  <a:moveTo>
                    <a:pt x="12783" y="4237"/>
                  </a:moveTo>
                  <a:lnTo>
                    <a:pt x="12685" y="4311"/>
                  </a:lnTo>
                  <a:cubicBezTo>
                    <a:pt x="12710" y="4360"/>
                    <a:pt x="12759" y="4409"/>
                    <a:pt x="12783" y="4458"/>
                  </a:cubicBezTo>
                  <a:lnTo>
                    <a:pt x="12587" y="4335"/>
                  </a:lnTo>
                  <a:lnTo>
                    <a:pt x="12465" y="4409"/>
                  </a:lnTo>
                  <a:lnTo>
                    <a:pt x="12832" y="4654"/>
                  </a:lnTo>
                  <a:lnTo>
                    <a:pt x="12832" y="4409"/>
                  </a:lnTo>
                  <a:lnTo>
                    <a:pt x="12881" y="4409"/>
                  </a:lnTo>
                  <a:lnTo>
                    <a:pt x="12783" y="4237"/>
                  </a:lnTo>
                  <a:close/>
                  <a:moveTo>
                    <a:pt x="13714" y="5070"/>
                  </a:moveTo>
                  <a:lnTo>
                    <a:pt x="13763" y="5143"/>
                  </a:lnTo>
                  <a:lnTo>
                    <a:pt x="13763" y="5094"/>
                  </a:lnTo>
                  <a:lnTo>
                    <a:pt x="13812" y="5168"/>
                  </a:lnTo>
                  <a:lnTo>
                    <a:pt x="13763" y="5143"/>
                  </a:lnTo>
                  <a:lnTo>
                    <a:pt x="13763" y="5168"/>
                  </a:lnTo>
                  <a:lnTo>
                    <a:pt x="13714" y="5070"/>
                  </a:lnTo>
                  <a:close/>
                  <a:moveTo>
                    <a:pt x="17313" y="1666"/>
                  </a:moveTo>
                  <a:lnTo>
                    <a:pt x="17215" y="1740"/>
                  </a:lnTo>
                  <a:cubicBezTo>
                    <a:pt x="17333" y="1904"/>
                    <a:pt x="17495" y="2113"/>
                    <a:pt x="17681" y="2346"/>
                  </a:cubicBezTo>
                  <a:lnTo>
                    <a:pt x="17681" y="2346"/>
                  </a:lnTo>
                  <a:lnTo>
                    <a:pt x="17681" y="2352"/>
                  </a:lnTo>
                  <a:cubicBezTo>
                    <a:pt x="17828" y="2499"/>
                    <a:pt x="17999" y="2695"/>
                    <a:pt x="18146" y="2866"/>
                  </a:cubicBezTo>
                  <a:cubicBezTo>
                    <a:pt x="18391" y="3111"/>
                    <a:pt x="18636" y="3380"/>
                    <a:pt x="18905" y="3625"/>
                  </a:cubicBezTo>
                  <a:lnTo>
                    <a:pt x="18905" y="3674"/>
                  </a:lnTo>
                  <a:cubicBezTo>
                    <a:pt x="19272" y="4041"/>
                    <a:pt x="19689" y="4409"/>
                    <a:pt x="20105" y="4727"/>
                  </a:cubicBezTo>
                  <a:cubicBezTo>
                    <a:pt x="20252" y="4850"/>
                    <a:pt x="20374" y="4972"/>
                    <a:pt x="20521" y="5094"/>
                  </a:cubicBezTo>
                  <a:cubicBezTo>
                    <a:pt x="20644" y="5192"/>
                    <a:pt x="20766" y="5315"/>
                    <a:pt x="20889" y="5413"/>
                  </a:cubicBezTo>
                  <a:lnTo>
                    <a:pt x="20889" y="5266"/>
                  </a:lnTo>
                  <a:cubicBezTo>
                    <a:pt x="20766" y="5168"/>
                    <a:pt x="20644" y="5045"/>
                    <a:pt x="20521" y="4947"/>
                  </a:cubicBezTo>
                  <a:cubicBezTo>
                    <a:pt x="20374" y="4825"/>
                    <a:pt x="20252" y="4703"/>
                    <a:pt x="20105" y="4580"/>
                  </a:cubicBezTo>
                  <a:cubicBezTo>
                    <a:pt x="19689" y="4213"/>
                    <a:pt x="19272" y="3846"/>
                    <a:pt x="18905" y="3478"/>
                  </a:cubicBezTo>
                  <a:cubicBezTo>
                    <a:pt x="18636" y="3209"/>
                    <a:pt x="18366" y="2964"/>
                    <a:pt x="18146" y="2695"/>
                  </a:cubicBezTo>
                  <a:cubicBezTo>
                    <a:pt x="18007" y="2509"/>
                    <a:pt x="17846" y="2346"/>
                    <a:pt x="17705" y="2184"/>
                  </a:cubicBezTo>
                  <a:lnTo>
                    <a:pt x="17705" y="2184"/>
                  </a:lnTo>
                  <a:lnTo>
                    <a:pt x="17705" y="2156"/>
                  </a:lnTo>
                  <a:lnTo>
                    <a:pt x="17681" y="2156"/>
                  </a:lnTo>
                  <a:cubicBezTo>
                    <a:pt x="17534" y="1984"/>
                    <a:pt x="17411" y="1838"/>
                    <a:pt x="17313" y="1666"/>
                  </a:cubicBezTo>
                  <a:close/>
                  <a:moveTo>
                    <a:pt x="12759" y="5658"/>
                  </a:moveTo>
                  <a:lnTo>
                    <a:pt x="12881" y="5805"/>
                  </a:lnTo>
                  <a:lnTo>
                    <a:pt x="12881" y="5829"/>
                  </a:lnTo>
                  <a:lnTo>
                    <a:pt x="12759" y="5658"/>
                  </a:lnTo>
                  <a:close/>
                  <a:moveTo>
                    <a:pt x="15305" y="2842"/>
                  </a:moveTo>
                  <a:lnTo>
                    <a:pt x="15207" y="2890"/>
                  </a:lnTo>
                  <a:lnTo>
                    <a:pt x="15256" y="2988"/>
                  </a:lnTo>
                  <a:cubicBezTo>
                    <a:pt x="15232" y="2964"/>
                    <a:pt x="15207" y="2964"/>
                    <a:pt x="15158" y="2915"/>
                  </a:cubicBezTo>
                  <a:lnTo>
                    <a:pt x="15036" y="2988"/>
                  </a:lnTo>
                  <a:cubicBezTo>
                    <a:pt x="15158" y="3086"/>
                    <a:pt x="15330" y="3160"/>
                    <a:pt x="15477" y="3307"/>
                  </a:cubicBezTo>
                  <a:cubicBezTo>
                    <a:pt x="15942" y="3943"/>
                    <a:pt x="16481" y="4678"/>
                    <a:pt x="16995" y="5413"/>
                  </a:cubicBezTo>
                  <a:cubicBezTo>
                    <a:pt x="16187" y="4654"/>
                    <a:pt x="15403" y="3846"/>
                    <a:pt x="14987" y="3331"/>
                  </a:cubicBezTo>
                  <a:cubicBezTo>
                    <a:pt x="14913" y="3258"/>
                    <a:pt x="14864" y="3184"/>
                    <a:pt x="14840" y="3111"/>
                  </a:cubicBezTo>
                  <a:lnTo>
                    <a:pt x="14718" y="3184"/>
                  </a:lnTo>
                  <a:cubicBezTo>
                    <a:pt x="14767" y="3233"/>
                    <a:pt x="14840" y="3331"/>
                    <a:pt x="14889" y="3380"/>
                  </a:cubicBezTo>
                  <a:cubicBezTo>
                    <a:pt x="15403" y="3992"/>
                    <a:pt x="16358" y="4972"/>
                    <a:pt x="17338" y="5878"/>
                  </a:cubicBezTo>
                  <a:cubicBezTo>
                    <a:pt x="17460" y="6025"/>
                    <a:pt x="17558" y="6172"/>
                    <a:pt x="17656" y="6319"/>
                  </a:cubicBezTo>
                  <a:lnTo>
                    <a:pt x="17656" y="6000"/>
                  </a:lnTo>
                  <a:cubicBezTo>
                    <a:pt x="17558" y="5902"/>
                    <a:pt x="17460" y="5829"/>
                    <a:pt x="17362" y="5756"/>
                  </a:cubicBezTo>
                  <a:cubicBezTo>
                    <a:pt x="16824" y="4972"/>
                    <a:pt x="16260" y="4213"/>
                    <a:pt x="15771" y="3552"/>
                  </a:cubicBezTo>
                  <a:lnTo>
                    <a:pt x="15771" y="3552"/>
                  </a:lnTo>
                  <a:cubicBezTo>
                    <a:pt x="16211" y="3846"/>
                    <a:pt x="16726" y="4286"/>
                    <a:pt x="17411" y="4825"/>
                  </a:cubicBezTo>
                  <a:cubicBezTo>
                    <a:pt x="17460" y="4898"/>
                    <a:pt x="17558" y="4947"/>
                    <a:pt x="17656" y="5070"/>
                  </a:cubicBezTo>
                  <a:lnTo>
                    <a:pt x="17656" y="4898"/>
                  </a:lnTo>
                  <a:lnTo>
                    <a:pt x="17681" y="4898"/>
                  </a:lnTo>
                  <a:lnTo>
                    <a:pt x="17534" y="4727"/>
                  </a:lnTo>
                  <a:cubicBezTo>
                    <a:pt x="16677" y="4041"/>
                    <a:pt x="16040" y="3527"/>
                    <a:pt x="15575" y="3209"/>
                  </a:cubicBezTo>
                  <a:lnTo>
                    <a:pt x="15305" y="2842"/>
                  </a:lnTo>
                  <a:close/>
                  <a:moveTo>
                    <a:pt x="16848" y="1911"/>
                  </a:moveTo>
                  <a:lnTo>
                    <a:pt x="16701" y="2009"/>
                  </a:lnTo>
                  <a:cubicBezTo>
                    <a:pt x="16946" y="2254"/>
                    <a:pt x="17289" y="2621"/>
                    <a:pt x="17681" y="3062"/>
                  </a:cubicBezTo>
                  <a:lnTo>
                    <a:pt x="17754" y="3135"/>
                  </a:lnTo>
                  <a:lnTo>
                    <a:pt x="18146" y="3527"/>
                  </a:lnTo>
                  <a:lnTo>
                    <a:pt x="18146" y="3503"/>
                  </a:lnTo>
                  <a:lnTo>
                    <a:pt x="18244" y="3601"/>
                  </a:lnTo>
                  <a:lnTo>
                    <a:pt x="18146" y="3527"/>
                  </a:lnTo>
                  <a:lnTo>
                    <a:pt x="18146" y="3576"/>
                  </a:lnTo>
                  <a:lnTo>
                    <a:pt x="17681" y="3233"/>
                  </a:lnTo>
                  <a:lnTo>
                    <a:pt x="17681" y="3380"/>
                  </a:lnTo>
                  <a:lnTo>
                    <a:pt x="18146" y="3723"/>
                  </a:lnTo>
                  <a:lnTo>
                    <a:pt x="18146" y="3699"/>
                  </a:lnTo>
                  <a:lnTo>
                    <a:pt x="18636" y="4066"/>
                  </a:lnTo>
                  <a:lnTo>
                    <a:pt x="18905" y="4360"/>
                  </a:lnTo>
                  <a:lnTo>
                    <a:pt x="18905" y="4384"/>
                  </a:lnTo>
                  <a:cubicBezTo>
                    <a:pt x="19346" y="4825"/>
                    <a:pt x="19738" y="5290"/>
                    <a:pt x="20105" y="5682"/>
                  </a:cubicBezTo>
                  <a:cubicBezTo>
                    <a:pt x="20252" y="5829"/>
                    <a:pt x="20399" y="5976"/>
                    <a:pt x="20521" y="6147"/>
                  </a:cubicBezTo>
                  <a:cubicBezTo>
                    <a:pt x="20644" y="6294"/>
                    <a:pt x="20766" y="6441"/>
                    <a:pt x="20889" y="6564"/>
                  </a:cubicBezTo>
                  <a:lnTo>
                    <a:pt x="20889" y="6392"/>
                  </a:lnTo>
                  <a:cubicBezTo>
                    <a:pt x="20766" y="6245"/>
                    <a:pt x="20644" y="6123"/>
                    <a:pt x="20521" y="5951"/>
                  </a:cubicBezTo>
                  <a:cubicBezTo>
                    <a:pt x="20399" y="5805"/>
                    <a:pt x="20252" y="5658"/>
                    <a:pt x="20105" y="5511"/>
                  </a:cubicBezTo>
                  <a:cubicBezTo>
                    <a:pt x="19787" y="5168"/>
                    <a:pt x="19468" y="4825"/>
                    <a:pt x="19125" y="4458"/>
                  </a:cubicBezTo>
                  <a:lnTo>
                    <a:pt x="19125" y="4458"/>
                  </a:lnTo>
                  <a:lnTo>
                    <a:pt x="20105" y="5143"/>
                  </a:lnTo>
                  <a:lnTo>
                    <a:pt x="20227" y="5217"/>
                  </a:lnTo>
                  <a:cubicBezTo>
                    <a:pt x="20325" y="5315"/>
                    <a:pt x="20448" y="5413"/>
                    <a:pt x="20521" y="5462"/>
                  </a:cubicBezTo>
                  <a:cubicBezTo>
                    <a:pt x="20644" y="5584"/>
                    <a:pt x="20766" y="5682"/>
                    <a:pt x="20889" y="5780"/>
                  </a:cubicBezTo>
                  <a:lnTo>
                    <a:pt x="20889" y="5535"/>
                  </a:lnTo>
                  <a:lnTo>
                    <a:pt x="20521" y="5290"/>
                  </a:lnTo>
                  <a:lnTo>
                    <a:pt x="20325" y="5143"/>
                  </a:lnTo>
                  <a:lnTo>
                    <a:pt x="20105" y="4947"/>
                  </a:lnTo>
                  <a:cubicBezTo>
                    <a:pt x="19738" y="4605"/>
                    <a:pt x="19346" y="4237"/>
                    <a:pt x="18905" y="3894"/>
                  </a:cubicBezTo>
                  <a:lnTo>
                    <a:pt x="18905" y="3870"/>
                  </a:lnTo>
                  <a:cubicBezTo>
                    <a:pt x="18660" y="3625"/>
                    <a:pt x="18391" y="3380"/>
                    <a:pt x="18146" y="3111"/>
                  </a:cubicBezTo>
                  <a:lnTo>
                    <a:pt x="18146" y="3135"/>
                  </a:lnTo>
                  <a:cubicBezTo>
                    <a:pt x="17999" y="2988"/>
                    <a:pt x="17828" y="2866"/>
                    <a:pt x="17681" y="2719"/>
                  </a:cubicBezTo>
                  <a:cubicBezTo>
                    <a:pt x="17485" y="2572"/>
                    <a:pt x="17313" y="2376"/>
                    <a:pt x="17166" y="2205"/>
                  </a:cubicBezTo>
                  <a:cubicBezTo>
                    <a:pt x="17044" y="2082"/>
                    <a:pt x="16946" y="1984"/>
                    <a:pt x="16848" y="1911"/>
                  </a:cubicBezTo>
                  <a:close/>
                  <a:moveTo>
                    <a:pt x="18146" y="6392"/>
                  </a:moveTo>
                  <a:lnTo>
                    <a:pt x="18146" y="6515"/>
                  </a:lnTo>
                  <a:cubicBezTo>
                    <a:pt x="18138" y="6508"/>
                    <a:pt x="18129" y="6501"/>
                    <a:pt x="18121" y="6494"/>
                  </a:cubicBezTo>
                  <a:lnTo>
                    <a:pt x="18121" y="6494"/>
                  </a:lnTo>
                  <a:lnTo>
                    <a:pt x="18121" y="6515"/>
                  </a:lnTo>
                  <a:cubicBezTo>
                    <a:pt x="18268" y="6637"/>
                    <a:pt x="18391" y="6735"/>
                    <a:pt x="18513" y="6858"/>
                  </a:cubicBezTo>
                  <a:lnTo>
                    <a:pt x="18881" y="7127"/>
                  </a:lnTo>
                  <a:lnTo>
                    <a:pt x="18881" y="6980"/>
                  </a:lnTo>
                  <a:lnTo>
                    <a:pt x="18905" y="6980"/>
                  </a:lnTo>
                  <a:lnTo>
                    <a:pt x="18611" y="6760"/>
                  </a:lnTo>
                  <a:cubicBezTo>
                    <a:pt x="18449" y="6644"/>
                    <a:pt x="18287" y="6528"/>
                    <a:pt x="18146" y="6392"/>
                  </a:cubicBezTo>
                  <a:close/>
                  <a:moveTo>
                    <a:pt x="11412" y="5070"/>
                  </a:moveTo>
                  <a:lnTo>
                    <a:pt x="11265" y="5168"/>
                  </a:lnTo>
                  <a:cubicBezTo>
                    <a:pt x="11510" y="5682"/>
                    <a:pt x="11803" y="6319"/>
                    <a:pt x="12195" y="7127"/>
                  </a:cubicBezTo>
                  <a:lnTo>
                    <a:pt x="12293" y="7298"/>
                  </a:lnTo>
                  <a:lnTo>
                    <a:pt x="12293" y="7029"/>
                  </a:lnTo>
                  <a:cubicBezTo>
                    <a:pt x="12073" y="6588"/>
                    <a:pt x="11901" y="6245"/>
                    <a:pt x="11755" y="5902"/>
                  </a:cubicBezTo>
                  <a:lnTo>
                    <a:pt x="11755" y="5902"/>
                  </a:lnTo>
                  <a:cubicBezTo>
                    <a:pt x="11901" y="6172"/>
                    <a:pt x="12073" y="6441"/>
                    <a:pt x="12293" y="6784"/>
                  </a:cubicBezTo>
                  <a:lnTo>
                    <a:pt x="12293" y="6539"/>
                  </a:lnTo>
                  <a:lnTo>
                    <a:pt x="12318" y="6539"/>
                  </a:lnTo>
                  <a:cubicBezTo>
                    <a:pt x="11901" y="5902"/>
                    <a:pt x="11632" y="5413"/>
                    <a:pt x="11412" y="5070"/>
                  </a:cubicBezTo>
                  <a:close/>
                  <a:moveTo>
                    <a:pt x="13248" y="4923"/>
                  </a:moveTo>
                  <a:lnTo>
                    <a:pt x="13665" y="5217"/>
                  </a:lnTo>
                  <a:lnTo>
                    <a:pt x="13665" y="5241"/>
                  </a:lnTo>
                  <a:lnTo>
                    <a:pt x="13714" y="5241"/>
                  </a:lnTo>
                  <a:lnTo>
                    <a:pt x="13763" y="5339"/>
                  </a:lnTo>
                  <a:lnTo>
                    <a:pt x="13763" y="5315"/>
                  </a:lnTo>
                  <a:lnTo>
                    <a:pt x="15697" y="7543"/>
                  </a:lnTo>
                  <a:cubicBezTo>
                    <a:pt x="15036" y="6906"/>
                    <a:pt x="14375" y="6270"/>
                    <a:pt x="13763" y="5707"/>
                  </a:cubicBezTo>
                  <a:lnTo>
                    <a:pt x="13763" y="5658"/>
                  </a:lnTo>
                  <a:lnTo>
                    <a:pt x="13665" y="5535"/>
                  </a:lnTo>
                  <a:lnTo>
                    <a:pt x="13665" y="5511"/>
                  </a:lnTo>
                  <a:cubicBezTo>
                    <a:pt x="13518" y="5290"/>
                    <a:pt x="13371" y="5094"/>
                    <a:pt x="13248" y="4923"/>
                  </a:cubicBezTo>
                  <a:close/>
                  <a:moveTo>
                    <a:pt x="16799" y="5927"/>
                  </a:moveTo>
                  <a:lnTo>
                    <a:pt x="17068" y="6123"/>
                  </a:lnTo>
                  <a:cubicBezTo>
                    <a:pt x="17289" y="6245"/>
                    <a:pt x="17460" y="6392"/>
                    <a:pt x="17681" y="6515"/>
                  </a:cubicBezTo>
                  <a:lnTo>
                    <a:pt x="17681" y="6490"/>
                  </a:lnTo>
                  <a:cubicBezTo>
                    <a:pt x="17754" y="6515"/>
                    <a:pt x="17828" y="6564"/>
                    <a:pt x="17925" y="6637"/>
                  </a:cubicBezTo>
                  <a:lnTo>
                    <a:pt x="18146" y="6906"/>
                  </a:lnTo>
                  <a:lnTo>
                    <a:pt x="18146" y="7004"/>
                  </a:lnTo>
                  <a:cubicBezTo>
                    <a:pt x="18293" y="7225"/>
                    <a:pt x="18440" y="7421"/>
                    <a:pt x="18562" y="7617"/>
                  </a:cubicBezTo>
                  <a:lnTo>
                    <a:pt x="18146" y="7225"/>
                  </a:lnTo>
                  <a:lnTo>
                    <a:pt x="18146" y="7176"/>
                  </a:lnTo>
                  <a:lnTo>
                    <a:pt x="17681" y="6760"/>
                  </a:lnTo>
                  <a:lnTo>
                    <a:pt x="17681" y="6735"/>
                  </a:lnTo>
                  <a:lnTo>
                    <a:pt x="16799" y="5927"/>
                  </a:lnTo>
                  <a:close/>
                  <a:moveTo>
                    <a:pt x="20105" y="7927"/>
                  </a:moveTo>
                  <a:lnTo>
                    <a:pt x="20154" y="8008"/>
                  </a:lnTo>
                  <a:lnTo>
                    <a:pt x="20154" y="8008"/>
                  </a:lnTo>
                  <a:lnTo>
                    <a:pt x="20105" y="7943"/>
                  </a:lnTo>
                  <a:lnTo>
                    <a:pt x="20105" y="7943"/>
                  </a:lnTo>
                  <a:lnTo>
                    <a:pt x="20105" y="7927"/>
                  </a:lnTo>
                  <a:close/>
                  <a:moveTo>
                    <a:pt x="15942" y="2450"/>
                  </a:moveTo>
                  <a:lnTo>
                    <a:pt x="15820" y="2499"/>
                  </a:lnTo>
                  <a:cubicBezTo>
                    <a:pt x="16064" y="2842"/>
                    <a:pt x="16481" y="3429"/>
                    <a:pt x="16726" y="3699"/>
                  </a:cubicBezTo>
                  <a:lnTo>
                    <a:pt x="16848" y="3821"/>
                  </a:lnTo>
                  <a:lnTo>
                    <a:pt x="17142" y="4164"/>
                  </a:lnTo>
                  <a:lnTo>
                    <a:pt x="17681" y="4825"/>
                  </a:lnTo>
                  <a:lnTo>
                    <a:pt x="17681" y="4801"/>
                  </a:lnTo>
                  <a:lnTo>
                    <a:pt x="17950" y="5143"/>
                  </a:lnTo>
                  <a:lnTo>
                    <a:pt x="17950" y="5143"/>
                  </a:lnTo>
                  <a:lnTo>
                    <a:pt x="17681" y="4850"/>
                  </a:lnTo>
                  <a:lnTo>
                    <a:pt x="17681" y="5045"/>
                  </a:lnTo>
                  <a:cubicBezTo>
                    <a:pt x="17803" y="5168"/>
                    <a:pt x="17950" y="5339"/>
                    <a:pt x="18146" y="5535"/>
                  </a:cubicBezTo>
                  <a:lnTo>
                    <a:pt x="18146" y="5511"/>
                  </a:lnTo>
                  <a:lnTo>
                    <a:pt x="18391" y="5780"/>
                  </a:lnTo>
                  <a:cubicBezTo>
                    <a:pt x="18538" y="5951"/>
                    <a:pt x="18734" y="6172"/>
                    <a:pt x="18905" y="6368"/>
                  </a:cubicBezTo>
                  <a:lnTo>
                    <a:pt x="18905" y="6392"/>
                  </a:lnTo>
                  <a:lnTo>
                    <a:pt x="19027" y="6515"/>
                  </a:lnTo>
                  <a:cubicBezTo>
                    <a:pt x="19386" y="6969"/>
                    <a:pt x="19745" y="7400"/>
                    <a:pt x="20080" y="7853"/>
                  </a:cubicBezTo>
                  <a:lnTo>
                    <a:pt x="20080" y="7853"/>
                  </a:lnTo>
                  <a:lnTo>
                    <a:pt x="20080" y="7666"/>
                  </a:lnTo>
                  <a:cubicBezTo>
                    <a:pt x="20089" y="7677"/>
                    <a:pt x="20097" y="7689"/>
                    <a:pt x="20105" y="7700"/>
                  </a:cubicBezTo>
                  <a:lnTo>
                    <a:pt x="20105" y="7700"/>
                  </a:lnTo>
                  <a:lnTo>
                    <a:pt x="20105" y="7666"/>
                  </a:lnTo>
                  <a:cubicBezTo>
                    <a:pt x="20007" y="7592"/>
                    <a:pt x="19958" y="7470"/>
                    <a:pt x="19860" y="7372"/>
                  </a:cubicBezTo>
                  <a:lnTo>
                    <a:pt x="19860" y="7372"/>
                  </a:lnTo>
                  <a:lnTo>
                    <a:pt x="20105" y="7617"/>
                  </a:lnTo>
                  <a:cubicBezTo>
                    <a:pt x="20252" y="7739"/>
                    <a:pt x="20374" y="7886"/>
                    <a:pt x="20521" y="8008"/>
                  </a:cubicBezTo>
                  <a:lnTo>
                    <a:pt x="20570" y="8082"/>
                  </a:lnTo>
                  <a:lnTo>
                    <a:pt x="20693" y="8008"/>
                  </a:lnTo>
                  <a:lnTo>
                    <a:pt x="20521" y="7862"/>
                  </a:lnTo>
                  <a:cubicBezTo>
                    <a:pt x="20374" y="7739"/>
                    <a:pt x="20252" y="7592"/>
                    <a:pt x="20105" y="7421"/>
                  </a:cubicBezTo>
                  <a:cubicBezTo>
                    <a:pt x="19762" y="7102"/>
                    <a:pt x="19419" y="6760"/>
                    <a:pt x="19125" y="6417"/>
                  </a:cubicBezTo>
                  <a:lnTo>
                    <a:pt x="18905" y="6172"/>
                  </a:lnTo>
                  <a:lnTo>
                    <a:pt x="18905" y="6147"/>
                  </a:lnTo>
                  <a:cubicBezTo>
                    <a:pt x="18660" y="5829"/>
                    <a:pt x="18391" y="5511"/>
                    <a:pt x="18146" y="5168"/>
                  </a:cubicBezTo>
                  <a:lnTo>
                    <a:pt x="18146" y="5192"/>
                  </a:lnTo>
                  <a:lnTo>
                    <a:pt x="17779" y="4727"/>
                  </a:lnTo>
                  <a:lnTo>
                    <a:pt x="18146" y="5094"/>
                  </a:lnTo>
                  <a:cubicBezTo>
                    <a:pt x="18391" y="5339"/>
                    <a:pt x="18636" y="5633"/>
                    <a:pt x="18905" y="5878"/>
                  </a:cubicBezTo>
                  <a:lnTo>
                    <a:pt x="18905" y="5829"/>
                  </a:lnTo>
                  <a:cubicBezTo>
                    <a:pt x="19297" y="6196"/>
                    <a:pt x="19689" y="6613"/>
                    <a:pt x="20105" y="6931"/>
                  </a:cubicBezTo>
                  <a:cubicBezTo>
                    <a:pt x="20252" y="7053"/>
                    <a:pt x="20374" y="7176"/>
                    <a:pt x="20521" y="7298"/>
                  </a:cubicBezTo>
                  <a:lnTo>
                    <a:pt x="20521" y="7347"/>
                  </a:lnTo>
                  <a:cubicBezTo>
                    <a:pt x="20595" y="7396"/>
                    <a:pt x="20693" y="7470"/>
                    <a:pt x="20742" y="7494"/>
                  </a:cubicBezTo>
                  <a:cubicBezTo>
                    <a:pt x="20791" y="7519"/>
                    <a:pt x="20840" y="7592"/>
                    <a:pt x="20889" y="7617"/>
                  </a:cubicBezTo>
                  <a:lnTo>
                    <a:pt x="20889" y="7298"/>
                  </a:lnTo>
                  <a:cubicBezTo>
                    <a:pt x="20766" y="7176"/>
                    <a:pt x="20644" y="7053"/>
                    <a:pt x="20521" y="6906"/>
                  </a:cubicBezTo>
                  <a:lnTo>
                    <a:pt x="20105" y="6441"/>
                  </a:lnTo>
                  <a:lnTo>
                    <a:pt x="19762" y="6074"/>
                  </a:lnTo>
                  <a:cubicBezTo>
                    <a:pt x="19493" y="5780"/>
                    <a:pt x="19174" y="5437"/>
                    <a:pt x="18905" y="5143"/>
                  </a:cubicBezTo>
                  <a:cubicBezTo>
                    <a:pt x="18636" y="4825"/>
                    <a:pt x="18366" y="4531"/>
                    <a:pt x="18146" y="4286"/>
                  </a:cubicBezTo>
                  <a:lnTo>
                    <a:pt x="18146" y="4237"/>
                  </a:lnTo>
                  <a:cubicBezTo>
                    <a:pt x="17950" y="4066"/>
                    <a:pt x="17803" y="3919"/>
                    <a:pt x="17681" y="3723"/>
                  </a:cubicBezTo>
                  <a:lnTo>
                    <a:pt x="17681" y="3919"/>
                  </a:lnTo>
                  <a:cubicBezTo>
                    <a:pt x="17828" y="4066"/>
                    <a:pt x="17999" y="4237"/>
                    <a:pt x="18146" y="4433"/>
                  </a:cubicBezTo>
                  <a:lnTo>
                    <a:pt x="18146" y="4458"/>
                  </a:lnTo>
                  <a:cubicBezTo>
                    <a:pt x="18391" y="4727"/>
                    <a:pt x="18660" y="5045"/>
                    <a:pt x="18905" y="5339"/>
                  </a:cubicBezTo>
                  <a:lnTo>
                    <a:pt x="18905" y="5315"/>
                  </a:lnTo>
                  <a:cubicBezTo>
                    <a:pt x="19150" y="5584"/>
                    <a:pt x="19419" y="5902"/>
                    <a:pt x="19664" y="6172"/>
                  </a:cubicBezTo>
                  <a:lnTo>
                    <a:pt x="20105" y="6637"/>
                  </a:lnTo>
                  <a:lnTo>
                    <a:pt x="20521" y="7102"/>
                  </a:lnTo>
                  <a:lnTo>
                    <a:pt x="20681" y="7278"/>
                  </a:lnTo>
                  <a:lnTo>
                    <a:pt x="20681" y="7278"/>
                  </a:lnTo>
                  <a:cubicBezTo>
                    <a:pt x="20634" y="7236"/>
                    <a:pt x="20578" y="7194"/>
                    <a:pt x="20521" y="7151"/>
                  </a:cubicBezTo>
                  <a:cubicBezTo>
                    <a:pt x="20399" y="7029"/>
                    <a:pt x="20252" y="6906"/>
                    <a:pt x="20105" y="6784"/>
                  </a:cubicBezTo>
                  <a:cubicBezTo>
                    <a:pt x="19713" y="6441"/>
                    <a:pt x="19297" y="6049"/>
                    <a:pt x="18905" y="5658"/>
                  </a:cubicBezTo>
                  <a:lnTo>
                    <a:pt x="18905" y="5682"/>
                  </a:lnTo>
                  <a:lnTo>
                    <a:pt x="18146" y="4923"/>
                  </a:lnTo>
                  <a:cubicBezTo>
                    <a:pt x="17950" y="4776"/>
                    <a:pt x="17803" y="4605"/>
                    <a:pt x="17681" y="4458"/>
                  </a:cubicBezTo>
                  <a:cubicBezTo>
                    <a:pt x="17387" y="4164"/>
                    <a:pt x="17142" y="3919"/>
                    <a:pt x="16970" y="3723"/>
                  </a:cubicBezTo>
                  <a:cubicBezTo>
                    <a:pt x="16554" y="3209"/>
                    <a:pt x="16187" y="2744"/>
                    <a:pt x="15942" y="2450"/>
                  </a:cubicBezTo>
                  <a:close/>
                  <a:moveTo>
                    <a:pt x="18636" y="8425"/>
                  </a:moveTo>
                  <a:lnTo>
                    <a:pt x="18905" y="8645"/>
                  </a:lnTo>
                  <a:lnTo>
                    <a:pt x="18905" y="8645"/>
                  </a:lnTo>
                  <a:lnTo>
                    <a:pt x="18783" y="8596"/>
                  </a:lnTo>
                  <a:lnTo>
                    <a:pt x="18636" y="8425"/>
                  </a:lnTo>
                  <a:close/>
                  <a:moveTo>
                    <a:pt x="9118" y="7081"/>
                  </a:moveTo>
                  <a:cubicBezTo>
                    <a:pt x="9122" y="7081"/>
                    <a:pt x="9127" y="7084"/>
                    <a:pt x="9134" y="7087"/>
                  </a:cubicBezTo>
                  <a:lnTo>
                    <a:pt x="9134" y="7087"/>
                  </a:lnTo>
                  <a:lnTo>
                    <a:pt x="9134" y="7127"/>
                  </a:lnTo>
                  <a:cubicBezTo>
                    <a:pt x="9232" y="7151"/>
                    <a:pt x="9330" y="7249"/>
                    <a:pt x="9477" y="7372"/>
                  </a:cubicBezTo>
                  <a:lnTo>
                    <a:pt x="9477" y="7347"/>
                  </a:lnTo>
                  <a:cubicBezTo>
                    <a:pt x="9741" y="7588"/>
                    <a:pt x="10100" y="7969"/>
                    <a:pt x="10530" y="8423"/>
                  </a:cubicBezTo>
                  <a:lnTo>
                    <a:pt x="10530" y="8423"/>
                  </a:lnTo>
                  <a:lnTo>
                    <a:pt x="10530" y="8474"/>
                  </a:lnTo>
                  <a:lnTo>
                    <a:pt x="10555" y="8498"/>
                  </a:lnTo>
                  <a:lnTo>
                    <a:pt x="10604" y="8596"/>
                  </a:lnTo>
                  <a:cubicBezTo>
                    <a:pt x="10799" y="8866"/>
                    <a:pt x="10946" y="9135"/>
                    <a:pt x="11142" y="9429"/>
                  </a:cubicBezTo>
                  <a:lnTo>
                    <a:pt x="11216" y="9551"/>
                  </a:lnTo>
                  <a:lnTo>
                    <a:pt x="11142" y="9453"/>
                  </a:lnTo>
                  <a:lnTo>
                    <a:pt x="11142" y="9429"/>
                  </a:lnTo>
                  <a:lnTo>
                    <a:pt x="10555" y="8841"/>
                  </a:lnTo>
                  <a:lnTo>
                    <a:pt x="9967" y="8253"/>
                  </a:lnTo>
                  <a:lnTo>
                    <a:pt x="9477" y="7764"/>
                  </a:lnTo>
                  <a:lnTo>
                    <a:pt x="9183" y="7421"/>
                  </a:lnTo>
                  <a:lnTo>
                    <a:pt x="9183" y="7396"/>
                  </a:lnTo>
                  <a:cubicBezTo>
                    <a:pt x="9110" y="7225"/>
                    <a:pt x="9085" y="7127"/>
                    <a:pt x="9110" y="7102"/>
                  </a:cubicBezTo>
                  <a:cubicBezTo>
                    <a:pt x="9110" y="7086"/>
                    <a:pt x="9113" y="7081"/>
                    <a:pt x="9118" y="7081"/>
                  </a:cubicBezTo>
                  <a:close/>
                  <a:moveTo>
                    <a:pt x="12318" y="6980"/>
                  </a:moveTo>
                  <a:lnTo>
                    <a:pt x="12318" y="7249"/>
                  </a:lnTo>
                  <a:cubicBezTo>
                    <a:pt x="12514" y="7617"/>
                    <a:pt x="12685" y="7959"/>
                    <a:pt x="12881" y="8278"/>
                  </a:cubicBezTo>
                  <a:lnTo>
                    <a:pt x="12881" y="8327"/>
                  </a:lnTo>
                  <a:lnTo>
                    <a:pt x="12979" y="8498"/>
                  </a:lnTo>
                  <a:lnTo>
                    <a:pt x="12979" y="8498"/>
                  </a:lnTo>
                  <a:lnTo>
                    <a:pt x="12881" y="8376"/>
                  </a:lnTo>
                  <a:cubicBezTo>
                    <a:pt x="12685" y="8204"/>
                    <a:pt x="12514" y="7984"/>
                    <a:pt x="12367" y="7764"/>
                  </a:cubicBezTo>
                  <a:lnTo>
                    <a:pt x="12367" y="8106"/>
                  </a:lnTo>
                  <a:lnTo>
                    <a:pt x="12391" y="8131"/>
                  </a:lnTo>
                  <a:cubicBezTo>
                    <a:pt x="12465" y="8253"/>
                    <a:pt x="12661" y="8400"/>
                    <a:pt x="12881" y="8621"/>
                  </a:cubicBezTo>
                  <a:lnTo>
                    <a:pt x="13175" y="8939"/>
                  </a:lnTo>
                  <a:lnTo>
                    <a:pt x="13199" y="8963"/>
                  </a:lnTo>
                  <a:cubicBezTo>
                    <a:pt x="13371" y="9233"/>
                    <a:pt x="13518" y="9502"/>
                    <a:pt x="13640" y="9747"/>
                  </a:cubicBezTo>
                  <a:lnTo>
                    <a:pt x="13640" y="9502"/>
                  </a:lnTo>
                  <a:lnTo>
                    <a:pt x="13591" y="9429"/>
                  </a:lnTo>
                  <a:lnTo>
                    <a:pt x="13591" y="9429"/>
                  </a:lnTo>
                  <a:lnTo>
                    <a:pt x="13640" y="9478"/>
                  </a:lnTo>
                  <a:lnTo>
                    <a:pt x="13640" y="9233"/>
                  </a:lnTo>
                  <a:lnTo>
                    <a:pt x="13665" y="9233"/>
                  </a:lnTo>
                  <a:lnTo>
                    <a:pt x="13346" y="8890"/>
                  </a:lnTo>
                  <a:cubicBezTo>
                    <a:pt x="13175" y="8621"/>
                    <a:pt x="13028" y="8351"/>
                    <a:pt x="12881" y="8033"/>
                  </a:cubicBezTo>
                  <a:cubicBezTo>
                    <a:pt x="12685" y="7715"/>
                    <a:pt x="12514" y="7372"/>
                    <a:pt x="12367" y="7004"/>
                  </a:cubicBezTo>
                  <a:lnTo>
                    <a:pt x="12318" y="6980"/>
                  </a:lnTo>
                  <a:close/>
                  <a:moveTo>
                    <a:pt x="14130" y="3503"/>
                  </a:moveTo>
                  <a:lnTo>
                    <a:pt x="14007" y="3576"/>
                  </a:lnTo>
                  <a:lnTo>
                    <a:pt x="15599" y="5070"/>
                  </a:lnTo>
                  <a:lnTo>
                    <a:pt x="15599" y="5070"/>
                  </a:lnTo>
                  <a:lnTo>
                    <a:pt x="14203" y="4188"/>
                  </a:lnTo>
                  <a:cubicBezTo>
                    <a:pt x="14032" y="4041"/>
                    <a:pt x="13885" y="3919"/>
                    <a:pt x="13763" y="3797"/>
                  </a:cubicBezTo>
                  <a:lnTo>
                    <a:pt x="13689" y="3723"/>
                  </a:lnTo>
                  <a:lnTo>
                    <a:pt x="13665" y="3723"/>
                  </a:lnTo>
                  <a:lnTo>
                    <a:pt x="13665" y="3748"/>
                  </a:lnTo>
                  <a:lnTo>
                    <a:pt x="13591" y="3821"/>
                  </a:lnTo>
                  <a:lnTo>
                    <a:pt x="13640" y="3870"/>
                  </a:lnTo>
                  <a:lnTo>
                    <a:pt x="13591" y="3846"/>
                  </a:lnTo>
                  <a:lnTo>
                    <a:pt x="13469" y="3919"/>
                  </a:lnTo>
                  <a:lnTo>
                    <a:pt x="13665" y="4041"/>
                  </a:lnTo>
                  <a:lnTo>
                    <a:pt x="13665" y="3992"/>
                  </a:lnTo>
                  <a:lnTo>
                    <a:pt x="13763" y="4066"/>
                  </a:lnTo>
                  <a:lnTo>
                    <a:pt x="14130" y="4286"/>
                  </a:lnTo>
                  <a:cubicBezTo>
                    <a:pt x="14693" y="4801"/>
                    <a:pt x="15330" y="5413"/>
                    <a:pt x="16040" y="6074"/>
                  </a:cubicBezTo>
                  <a:cubicBezTo>
                    <a:pt x="15183" y="5339"/>
                    <a:pt x="14326" y="4605"/>
                    <a:pt x="13763" y="4164"/>
                  </a:cubicBezTo>
                  <a:lnTo>
                    <a:pt x="13763" y="4188"/>
                  </a:lnTo>
                  <a:lnTo>
                    <a:pt x="13665" y="4090"/>
                  </a:lnTo>
                  <a:lnTo>
                    <a:pt x="13665" y="4115"/>
                  </a:lnTo>
                  <a:cubicBezTo>
                    <a:pt x="13567" y="4041"/>
                    <a:pt x="13493" y="3968"/>
                    <a:pt x="13420" y="3919"/>
                  </a:cubicBezTo>
                  <a:lnTo>
                    <a:pt x="13371" y="3943"/>
                  </a:lnTo>
                  <a:lnTo>
                    <a:pt x="13665" y="4237"/>
                  </a:lnTo>
                  <a:lnTo>
                    <a:pt x="13665" y="4213"/>
                  </a:lnTo>
                  <a:lnTo>
                    <a:pt x="13763" y="4311"/>
                  </a:lnTo>
                  <a:lnTo>
                    <a:pt x="13763" y="4286"/>
                  </a:lnTo>
                  <a:cubicBezTo>
                    <a:pt x="14595" y="5021"/>
                    <a:pt x="16040" y="6196"/>
                    <a:pt x="17215" y="7225"/>
                  </a:cubicBezTo>
                  <a:cubicBezTo>
                    <a:pt x="17289" y="7274"/>
                    <a:pt x="17387" y="7347"/>
                    <a:pt x="17436" y="7396"/>
                  </a:cubicBezTo>
                  <a:lnTo>
                    <a:pt x="17681" y="7641"/>
                  </a:lnTo>
                  <a:lnTo>
                    <a:pt x="17681" y="7666"/>
                  </a:lnTo>
                  <a:lnTo>
                    <a:pt x="18146" y="8106"/>
                  </a:lnTo>
                  <a:lnTo>
                    <a:pt x="18244" y="8204"/>
                  </a:lnTo>
                  <a:lnTo>
                    <a:pt x="18244" y="8204"/>
                  </a:lnTo>
                  <a:lnTo>
                    <a:pt x="18146" y="8131"/>
                  </a:lnTo>
                  <a:lnTo>
                    <a:pt x="17681" y="7837"/>
                  </a:lnTo>
                  <a:lnTo>
                    <a:pt x="15966" y="6637"/>
                  </a:lnTo>
                  <a:lnTo>
                    <a:pt x="14522" y="5633"/>
                  </a:lnTo>
                  <a:cubicBezTo>
                    <a:pt x="14252" y="5413"/>
                    <a:pt x="14032" y="5168"/>
                    <a:pt x="13812" y="4972"/>
                  </a:cubicBezTo>
                  <a:lnTo>
                    <a:pt x="13763" y="4923"/>
                  </a:lnTo>
                  <a:lnTo>
                    <a:pt x="13763" y="4947"/>
                  </a:lnTo>
                  <a:lnTo>
                    <a:pt x="13665" y="4874"/>
                  </a:lnTo>
                  <a:lnTo>
                    <a:pt x="13665" y="4850"/>
                  </a:lnTo>
                  <a:cubicBezTo>
                    <a:pt x="13346" y="4556"/>
                    <a:pt x="13052" y="4311"/>
                    <a:pt x="12905" y="4188"/>
                  </a:cubicBezTo>
                  <a:lnTo>
                    <a:pt x="12881" y="4213"/>
                  </a:lnTo>
                  <a:lnTo>
                    <a:pt x="12807" y="4237"/>
                  </a:lnTo>
                  <a:cubicBezTo>
                    <a:pt x="12856" y="4237"/>
                    <a:pt x="12856" y="4286"/>
                    <a:pt x="12881" y="4311"/>
                  </a:cubicBezTo>
                  <a:lnTo>
                    <a:pt x="12881" y="4335"/>
                  </a:lnTo>
                  <a:lnTo>
                    <a:pt x="13346" y="4825"/>
                  </a:lnTo>
                  <a:lnTo>
                    <a:pt x="13052" y="4605"/>
                  </a:lnTo>
                  <a:lnTo>
                    <a:pt x="12905" y="4409"/>
                  </a:lnTo>
                  <a:lnTo>
                    <a:pt x="12905" y="4654"/>
                  </a:lnTo>
                  <a:lnTo>
                    <a:pt x="13028" y="4727"/>
                  </a:lnTo>
                  <a:lnTo>
                    <a:pt x="13395" y="5290"/>
                  </a:lnTo>
                  <a:lnTo>
                    <a:pt x="12881" y="4825"/>
                  </a:lnTo>
                  <a:lnTo>
                    <a:pt x="12783" y="4776"/>
                  </a:lnTo>
                  <a:cubicBezTo>
                    <a:pt x="12661" y="4654"/>
                    <a:pt x="12538" y="4556"/>
                    <a:pt x="12440" y="4458"/>
                  </a:cubicBezTo>
                  <a:lnTo>
                    <a:pt x="12318" y="4531"/>
                  </a:lnTo>
                  <a:cubicBezTo>
                    <a:pt x="12440" y="4654"/>
                    <a:pt x="12563" y="4727"/>
                    <a:pt x="12685" y="4850"/>
                  </a:cubicBezTo>
                  <a:lnTo>
                    <a:pt x="12881" y="5021"/>
                  </a:lnTo>
                  <a:lnTo>
                    <a:pt x="12881" y="4972"/>
                  </a:lnTo>
                  <a:cubicBezTo>
                    <a:pt x="13126" y="5192"/>
                    <a:pt x="13395" y="5437"/>
                    <a:pt x="13665" y="5707"/>
                  </a:cubicBezTo>
                  <a:lnTo>
                    <a:pt x="13665" y="5756"/>
                  </a:lnTo>
                  <a:lnTo>
                    <a:pt x="13738" y="5805"/>
                  </a:lnTo>
                  <a:lnTo>
                    <a:pt x="13763" y="5829"/>
                  </a:lnTo>
                  <a:lnTo>
                    <a:pt x="13763" y="5878"/>
                  </a:lnTo>
                  <a:cubicBezTo>
                    <a:pt x="14424" y="6809"/>
                    <a:pt x="15281" y="7984"/>
                    <a:pt x="16309" y="9331"/>
                  </a:cubicBezTo>
                  <a:lnTo>
                    <a:pt x="15942" y="8939"/>
                  </a:lnTo>
                  <a:cubicBezTo>
                    <a:pt x="15256" y="8204"/>
                    <a:pt x="14497" y="7372"/>
                    <a:pt x="13763" y="6613"/>
                  </a:cubicBezTo>
                  <a:lnTo>
                    <a:pt x="13763" y="6564"/>
                  </a:lnTo>
                  <a:lnTo>
                    <a:pt x="13665" y="6490"/>
                  </a:lnTo>
                  <a:lnTo>
                    <a:pt x="12881" y="5682"/>
                  </a:lnTo>
                  <a:lnTo>
                    <a:pt x="12881" y="5658"/>
                  </a:lnTo>
                  <a:lnTo>
                    <a:pt x="12318" y="5094"/>
                  </a:lnTo>
                  <a:lnTo>
                    <a:pt x="12318" y="5143"/>
                  </a:lnTo>
                  <a:lnTo>
                    <a:pt x="12244" y="5045"/>
                  </a:lnTo>
                  <a:cubicBezTo>
                    <a:pt x="12146" y="4923"/>
                    <a:pt x="12073" y="4825"/>
                    <a:pt x="11999" y="4727"/>
                  </a:cubicBezTo>
                  <a:lnTo>
                    <a:pt x="11828" y="4825"/>
                  </a:lnTo>
                  <a:lnTo>
                    <a:pt x="12024" y="5021"/>
                  </a:lnTo>
                  <a:lnTo>
                    <a:pt x="12318" y="5388"/>
                  </a:lnTo>
                  <a:lnTo>
                    <a:pt x="12318" y="5339"/>
                  </a:lnTo>
                  <a:lnTo>
                    <a:pt x="12391" y="5413"/>
                  </a:lnTo>
                  <a:cubicBezTo>
                    <a:pt x="12538" y="5609"/>
                    <a:pt x="12685" y="5829"/>
                    <a:pt x="12881" y="6049"/>
                  </a:cubicBezTo>
                  <a:cubicBezTo>
                    <a:pt x="13126" y="6368"/>
                    <a:pt x="13395" y="6686"/>
                    <a:pt x="13665" y="7029"/>
                  </a:cubicBezTo>
                  <a:lnTo>
                    <a:pt x="13665" y="7053"/>
                  </a:lnTo>
                  <a:lnTo>
                    <a:pt x="13763" y="7151"/>
                  </a:lnTo>
                  <a:cubicBezTo>
                    <a:pt x="14644" y="8229"/>
                    <a:pt x="15624" y="9380"/>
                    <a:pt x="16579" y="10359"/>
                  </a:cubicBezTo>
                  <a:lnTo>
                    <a:pt x="16701" y="10310"/>
                  </a:lnTo>
                  <a:cubicBezTo>
                    <a:pt x="15697" y="9306"/>
                    <a:pt x="14693" y="8106"/>
                    <a:pt x="13763" y="6980"/>
                  </a:cubicBezTo>
                  <a:lnTo>
                    <a:pt x="13665" y="6858"/>
                  </a:lnTo>
                  <a:cubicBezTo>
                    <a:pt x="13395" y="6515"/>
                    <a:pt x="13126" y="6172"/>
                    <a:pt x="12881" y="5829"/>
                  </a:cubicBezTo>
                  <a:lnTo>
                    <a:pt x="12881" y="5829"/>
                  </a:lnTo>
                  <a:cubicBezTo>
                    <a:pt x="13126" y="6074"/>
                    <a:pt x="13395" y="6368"/>
                    <a:pt x="13665" y="6662"/>
                  </a:cubicBezTo>
                  <a:lnTo>
                    <a:pt x="13763" y="6760"/>
                  </a:lnTo>
                  <a:lnTo>
                    <a:pt x="13763" y="6784"/>
                  </a:lnTo>
                  <a:cubicBezTo>
                    <a:pt x="14473" y="7519"/>
                    <a:pt x="15207" y="8327"/>
                    <a:pt x="15844" y="9012"/>
                  </a:cubicBezTo>
                  <a:cubicBezTo>
                    <a:pt x="16260" y="9478"/>
                    <a:pt x="16628" y="9870"/>
                    <a:pt x="16946" y="10212"/>
                  </a:cubicBezTo>
                  <a:lnTo>
                    <a:pt x="17068" y="10163"/>
                  </a:lnTo>
                  <a:cubicBezTo>
                    <a:pt x="15893" y="8596"/>
                    <a:pt x="14913" y="7298"/>
                    <a:pt x="14154" y="6245"/>
                  </a:cubicBezTo>
                  <a:lnTo>
                    <a:pt x="14154" y="6245"/>
                  </a:lnTo>
                  <a:cubicBezTo>
                    <a:pt x="15354" y="7347"/>
                    <a:pt x="16726" y="8694"/>
                    <a:pt x="17656" y="9796"/>
                  </a:cubicBezTo>
                  <a:lnTo>
                    <a:pt x="17681" y="9747"/>
                  </a:lnTo>
                  <a:lnTo>
                    <a:pt x="17681" y="9723"/>
                  </a:lnTo>
                  <a:lnTo>
                    <a:pt x="17803" y="9674"/>
                  </a:lnTo>
                  <a:lnTo>
                    <a:pt x="17681" y="9502"/>
                  </a:lnTo>
                  <a:lnTo>
                    <a:pt x="17681" y="9551"/>
                  </a:lnTo>
                  <a:lnTo>
                    <a:pt x="14154" y="5584"/>
                  </a:lnTo>
                  <a:lnTo>
                    <a:pt x="14473" y="5805"/>
                  </a:lnTo>
                  <a:cubicBezTo>
                    <a:pt x="15379" y="6662"/>
                    <a:pt x="16554" y="7764"/>
                    <a:pt x="17681" y="8743"/>
                  </a:cubicBezTo>
                  <a:lnTo>
                    <a:pt x="17681" y="8719"/>
                  </a:lnTo>
                  <a:cubicBezTo>
                    <a:pt x="17828" y="8841"/>
                    <a:pt x="17999" y="8988"/>
                    <a:pt x="18146" y="9110"/>
                  </a:cubicBezTo>
                  <a:lnTo>
                    <a:pt x="18146" y="9135"/>
                  </a:lnTo>
                  <a:lnTo>
                    <a:pt x="18366" y="9355"/>
                  </a:lnTo>
                  <a:lnTo>
                    <a:pt x="18489" y="9306"/>
                  </a:lnTo>
                  <a:cubicBezTo>
                    <a:pt x="18391" y="9208"/>
                    <a:pt x="18268" y="9086"/>
                    <a:pt x="18146" y="8988"/>
                  </a:cubicBezTo>
                  <a:lnTo>
                    <a:pt x="18146" y="8963"/>
                  </a:lnTo>
                  <a:cubicBezTo>
                    <a:pt x="17999" y="8841"/>
                    <a:pt x="17828" y="8719"/>
                    <a:pt x="17681" y="8572"/>
                  </a:cubicBezTo>
                  <a:lnTo>
                    <a:pt x="17681" y="8596"/>
                  </a:lnTo>
                  <a:cubicBezTo>
                    <a:pt x="16824" y="7837"/>
                    <a:pt x="15942" y="7029"/>
                    <a:pt x="15183" y="6294"/>
                  </a:cubicBezTo>
                  <a:lnTo>
                    <a:pt x="15183" y="6294"/>
                  </a:lnTo>
                  <a:lnTo>
                    <a:pt x="15917" y="6809"/>
                  </a:lnTo>
                  <a:lnTo>
                    <a:pt x="17681" y="7984"/>
                  </a:lnTo>
                  <a:lnTo>
                    <a:pt x="18146" y="8278"/>
                  </a:lnTo>
                  <a:lnTo>
                    <a:pt x="18734" y="8670"/>
                  </a:lnTo>
                  <a:lnTo>
                    <a:pt x="18905" y="8866"/>
                  </a:lnTo>
                  <a:lnTo>
                    <a:pt x="18905" y="8841"/>
                  </a:lnTo>
                  <a:lnTo>
                    <a:pt x="19027" y="8963"/>
                  </a:lnTo>
                  <a:lnTo>
                    <a:pt x="19248" y="8841"/>
                  </a:lnTo>
                  <a:cubicBezTo>
                    <a:pt x="19150" y="8743"/>
                    <a:pt x="19027" y="8645"/>
                    <a:pt x="18905" y="8523"/>
                  </a:cubicBezTo>
                  <a:cubicBezTo>
                    <a:pt x="18685" y="8351"/>
                    <a:pt x="18415" y="8131"/>
                    <a:pt x="18146" y="7862"/>
                  </a:cubicBezTo>
                  <a:cubicBezTo>
                    <a:pt x="17999" y="7739"/>
                    <a:pt x="17828" y="7617"/>
                    <a:pt x="17681" y="7470"/>
                  </a:cubicBezTo>
                  <a:lnTo>
                    <a:pt x="17534" y="7347"/>
                  </a:lnTo>
                  <a:lnTo>
                    <a:pt x="17436" y="7249"/>
                  </a:lnTo>
                  <a:cubicBezTo>
                    <a:pt x="16407" y="6270"/>
                    <a:pt x="15452" y="5339"/>
                    <a:pt x="14644" y="4605"/>
                  </a:cubicBezTo>
                  <a:lnTo>
                    <a:pt x="14644" y="4605"/>
                  </a:lnTo>
                  <a:lnTo>
                    <a:pt x="16064" y="5462"/>
                  </a:lnTo>
                  <a:lnTo>
                    <a:pt x="17681" y="6980"/>
                  </a:lnTo>
                  <a:lnTo>
                    <a:pt x="17681" y="7004"/>
                  </a:lnTo>
                  <a:lnTo>
                    <a:pt x="18146" y="7421"/>
                  </a:lnTo>
                  <a:lnTo>
                    <a:pt x="18146" y="7470"/>
                  </a:lnTo>
                  <a:lnTo>
                    <a:pt x="18244" y="7543"/>
                  </a:lnTo>
                  <a:lnTo>
                    <a:pt x="18905" y="8229"/>
                  </a:lnTo>
                  <a:cubicBezTo>
                    <a:pt x="19003" y="8278"/>
                    <a:pt x="19052" y="8376"/>
                    <a:pt x="19150" y="8498"/>
                  </a:cubicBezTo>
                  <a:cubicBezTo>
                    <a:pt x="19223" y="8621"/>
                    <a:pt x="19272" y="8719"/>
                    <a:pt x="19346" y="8817"/>
                  </a:cubicBezTo>
                  <a:lnTo>
                    <a:pt x="19517" y="8719"/>
                  </a:lnTo>
                  <a:cubicBezTo>
                    <a:pt x="19395" y="8572"/>
                    <a:pt x="19249" y="8402"/>
                    <a:pt x="19127" y="8280"/>
                  </a:cubicBezTo>
                  <a:lnTo>
                    <a:pt x="19127" y="8280"/>
                  </a:lnTo>
                  <a:cubicBezTo>
                    <a:pt x="19249" y="8402"/>
                    <a:pt x="19395" y="8572"/>
                    <a:pt x="19542" y="8694"/>
                  </a:cubicBezTo>
                  <a:lnTo>
                    <a:pt x="19664" y="8621"/>
                  </a:lnTo>
                  <a:lnTo>
                    <a:pt x="18905" y="7910"/>
                  </a:lnTo>
                  <a:lnTo>
                    <a:pt x="18856" y="7862"/>
                  </a:lnTo>
                  <a:cubicBezTo>
                    <a:pt x="18660" y="7543"/>
                    <a:pt x="18415" y="7225"/>
                    <a:pt x="18170" y="6858"/>
                  </a:cubicBezTo>
                  <a:lnTo>
                    <a:pt x="18170" y="6858"/>
                  </a:lnTo>
                  <a:cubicBezTo>
                    <a:pt x="18415" y="7004"/>
                    <a:pt x="18660" y="7176"/>
                    <a:pt x="18905" y="7347"/>
                  </a:cubicBezTo>
                  <a:cubicBezTo>
                    <a:pt x="19199" y="7519"/>
                    <a:pt x="19468" y="7739"/>
                    <a:pt x="19689" y="7886"/>
                  </a:cubicBezTo>
                  <a:cubicBezTo>
                    <a:pt x="19860" y="7984"/>
                    <a:pt x="19982" y="8082"/>
                    <a:pt x="20105" y="8155"/>
                  </a:cubicBezTo>
                  <a:lnTo>
                    <a:pt x="20105" y="8131"/>
                  </a:lnTo>
                  <a:cubicBezTo>
                    <a:pt x="20154" y="8155"/>
                    <a:pt x="20203" y="8204"/>
                    <a:pt x="20252" y="8229"/>
                  </a:cubicBezTo>
                  <a:lnTo>
                    <a:pt x="20301" y="8204"/>
                  </a:lnTo>
                  <a:lnTo>
                    <a:pt x="20399" y="8131"/>
                  </a:lnTo>
                  <a:cubicBezTo>
                    <a:pt x="20285" y="7994"/>
                    <a:pt x="20213" y="7857"/>
                    <a:pt x="20105" y="7700"/>
                  </a:cubicBezTo>
                  <a:lnTo>
                    <a:pt x="20105" y="7700"/>
                  </a:lnTo>
                  <a:lnTo>
                    <a:pt x="20105" y="7886"/>
                  </a:lnTo>
                  <a:cubicBezTo>
                    <a:pt x="20097" y="7875"/>
                    <a:pt x="20089" y="7864"/>
                    <a:pt x="20080" y="7853"/>
                  </a:cubicBezTo>
                  <a:lnTo>
                    <a:pt x="20080" y="7853"/>
                  </a:lnTo>
                  <a:lnTo>
                    <a:pt x="20080" y="7886"/>
                  </a:lnTo>
                  <a:lnTo>
                    <a:pt x="20087" y="7898"/>
                  </a:lnTo>
                  <a:lnTo>
                    <a:pt x="20087" y="7898"/>
                  </a:lnTo>
                  <a:cubicBezTo>
                    <a:pt x="19820" y="7701"/>
                    <a:pt x="19456" y="7387"/>
                    <a:pt x="18905" y="6980"/>
                  </a:cubicBezTo>
                  <a:lnTo>
                    <a:pt x="18905" y="7127"/>
                  </a:lnTo>
                  <a:cubicBezTo>
                    <a:pt x="19125" y="7274"/>
                    <a:pt x="19297" y="7421"/>
                    <a:pt x="19468" y="7543"/>
                  </a:cubicBezTo>
                  <a:lnTo>
                    <a:pt x="18905" y="7176"/>
                  </a:lnTo>
                  <a:cubicBezTo>
                    <a:pt x="18660" y="7004"/>
                    <a:pt x="18391" y="6809"/>
                    <a:pt x="18146" y="6686"/>
                  </a:cubicBezTo>
                  <a:lnTo>
                    <a:pt x="18146" y="6613"/>
                  </a:lnTo>
                  <a:lnTo>
                    <a:pt x="17999" y="6515"/>
                  </a:lnTo>
                  <a:lnTo>
                    <a:pt x="17705" y="6147"/>
                  </a:lnTo>
                  <a:lnTo>
                    <a:pt x="17705" y="6147"/>
                  </a:lnTo>
                  <a:cubicBezTo>
                    <a:pt x="17867" y="6263"/>
                    <a:pt x="17985" y="6379"/>
                    <a:pt x="18121" y="6494"/>
                  </a:cubicBezTo>
                  <a:lnTo>
                    <a:pt x="18121" y="6494"/>
                  </a:lnTo>
                  <a:lnTo>
                    <a:pt x="18121" y="6368"/>
                  </a:lnTo>
                  <a:cubicBezTo>
                    <a:pt x="18129" y="6376"/>
                    <a:pt x="18138" y="6384"/>
                    <a:pt x="18146" y="6392"/>
                  </a:cubicBezTo>
                  <a:lnTo>
                    <a:pt x="18146" y="6392"/>
                  </a:lnTo>
                  <a:lnTo>
                    <a:pt x="18146" y="6368"/>
                  </a:lnTo>
                  <a:cubicBezTo>
                    <a:pt x="17999" y="6245"/>
                    <a:pt x="17828" y="6123"/>
                    <a:pt x="17681" y="5927"/>
                  </a:cubicBezTo>
                  <a:lnTo>
                    <a:pt x="17681" y="6270"/>
                  </a:lnTo>
                  <a:lnTo>
                    <a:pt x="17754" y="6368"/>
                  </a:lnTo>
                  <a:lnTo>
                    <a:pt x="17681" y="6319"/>
                  </a:lnTo>
                  <a:lnTo>
                    <a:pt x="17681" y="6368"/>
                  </a:lnTo>
                  <a:cubicBezTo>
                    <a:pt x="17485" y="6245"/>
                    <a:pt x="17313" y="6123"/>
                    <a:pt x="17166" y="6049"/>
                  </a:cubicBezTo>
                  <a:lnTo>
                    <a:pt x="16334" y="5535"/>
                  </a:lnTo>
                  <a:lnTo>
                    <a:pt x="15232" y="4531"/>
                  </a:lnTo>
                  <a:cubicBezTo>
                    <a:pt x="14816" y="4115"/>
                    <a:pt x="14448" y="3797"/>
                    <a:pt x="14130" y="3503"/>
                  </a:cubicBezTo>
                  <a:close/>
                  <a:moveTo>
                    <a:pt x="4114" y="9257"/>
                  </a:moveTo>
                  <a:lnTo>
                    <a:pt x="3992" y="9331"/>
                  </a:lnTo>
                  <a:cubicBezTo>
                    <a:pt x="4188" y="9502"/>
                    <a:pt x="4457" y="9723"/>
                    <a:pt x="4800" y="9992"/>
                  </a:cubicBezTo>
                  <a:cubicBezTo>
                    <a:pt x="5094" y="10237"/>
                    <a:pt x="5437" y="10482"/>
                    <a:pt x="5730" y="10727"/>
                  </a:cubicBezTo>
                  <a:lnTo>
                    <a:pt x="5730" y="10580"/>
                  </a:lnTo>
                  <a:lnTo>
                    <a:pt x="5779" y="10580"/>
                  </a:lnTo>
                  <a:cubicBezTo>
                    <a:pt x="5461" y="10359"/>
                    <a:pt x="5167" y="10163"/>
                    <a:pt x="4898" y="9918"/>
                  </a:cubicBezTo>
                  <a:cubicBezTo>
                    <a:pt x="4555" y="9625"/>
                    <a:pt x="4310" y="9429"/>
                    <a:pt x="4114" y="9257"/>
                  </a:cubicBezTo>
                  <a:close/>
                  <a:moveTo>
                    <a:pt x="11069" y="9061"/>
                  </a:moveTo>
                  <a:lnTo>
                    <a:pt x="11142" y="9135"/>
                  </a:lnTo>
                  <a:lnTo>
                    <a:pt x="11142" y="9110"/>
                  </a:lnTo>
                  <a:cubicBezTo>
                    <a:pt x="11534" y="9576"/>
                    <a:pt x="11926" y="10041"/>
                    <a:pt x="12318" y="10531"/>
                  </a:cubicBezTo>
                  <a:lnTo>
                    <a:pt x="12881" y="11167"/>
                  </a:lnTo>
                  <a:cubicBezTo>
                    <a:pt x="12685" y="10971"/>
                    <a:pt x="12514" y="10825"/>
                    <a:pt x="12318" y="10604"/>
                  </a:cubicBezTo>
                  <a:lnTo>
                    <a:pt x="12318" y="10653"/>
                  </a:lnTo>
                  <a:cubicBezTo>
                    <a:pt x="12146" y="10433"/>
                    <a:pt x="11901" y="10188"/>
                    <a:pt x="11657" y="9967"/>
                  </a:cubicBezTo>
                  <a:lnTo>
                    <a:pt x="11583" y="9918"/>
                  </a:lnTo>
                  <a:lnTo>
                    <a:pt x="11142" y="9184"/>
                  </a:lnTo>
                  <a:lnTo>
                    <a:pt x="11069" y="9061"/>
                  </a:lnTo>
                  <a:close/>
                  <a:moveTo>
                    <a:pt x="12318" y="6539"/>
                  </a:moveTo>
                  <a:lnTo>
                    <a:pt x="12318" y="6760"/>
                  </a:lnTo>
                  <a:lnTo>
                    <a:pt x="12416" y="6906"/>
                  </a:lnTo>
                  <a:cubicBezTo>
                    <a:pt x="12514" y="7004"/>
                    <a:pt x="12661" y="7249"/>
                    <a:pt x="12881" y="7543"/>
                  </a:cubicBezTo>
                  <a:cubicBezTo>
                    <a:pt x="13028" y="7788"/>
                    <a:pt x="13199" y="8033"/>
                    <a:pt x="13420" y="8351"/>
                  </a:cubicBezTo>
                  <a:lnTo>
                    <a:pt x="13665" y="8694"/>
                  </a:lnTo>
                  <a:lnTo>
                    <a:pt x="13763" y="8817"/>
                  </a:lnTo>
                  <a:lnTo>
                    <a:pt x="13763" y="8841"/>
                  </a:lnTo>
                  <a:cubicBezTo>
                    <a:pt x="14130" y="9331"/>
                    <a:pt x="14497" y="9870"/>
                    <a:pt x="14840" y="10359"/>
                  </a:cubicBezTo>
                  <a:cubicBezTo>
                    <a:pt x="14424" y="9992"/>
                    <a:pt x="14081" y="9674"/>
                    <a:pt x="13763" y="9331"/>
                  </a:cubicBezTo>
                  <a:lnTo>
                    <a:pt x="13763" y="9306"/>
                  </a:lnTo>
                  <a:lnTo>
                    <a:pt x="13665" y="9208"/>
                  </a:lnTo>
                  <a:lnTo>
                    <a:pt x="13665" y="9478"/>
                  </a:lnTo>
                  <a:lnTo>
                    <a:pt x="13763" y="9576"/>
                  </a:lnTo>
                  <a:lnTo>
                    <a:pt x="13763" y="9600"/>
                  </a:lnTo>
                  <a:cubicBezTo>
                    <a:pt x="14105" y="9992"/>
                    <a:pt x="14399" y="10359"/>
                    <a:pt x="14644" y="10678"/>
                  </a:cubicBezTo>
                  <a:cubicBezTo>
                    <a:pt x="14816" y="10898"/>
                    <a:pt x="14962" y="11069"/>
                    <a:pt x="15109" y="11216"/>
                  </a:cubicBezTo>
                  <a:lnTo>
                    <a:pt x="15207" y="11167"/>
                  </a:lnTo>
                  <a:cubicBezTo>
                    <a:pt x="15085" y="11020"/>
                    <a:pt x="14938" y="10800"/>
                    <a:pt x="14742" y="10604"/>
                  </a:cubicBezTo>
                  <a:cubicBezTo>
                    <a:pt x="14571" y="10408"/>
                    <a:pt x="14350" y="10163"/>
                    <a:pt x="14130" y="9870"/>
                  </a:cubicBezTo>
                  <a:lnTo>
                    <a:pt x="14130" y="9870"/>
                  </a:lnTo>
                  <a:cubicBezTo>
                    <a:pt x="14473" y="10188"/>
                    <a:pt x="14816" y="10506"/>
                    <a:pt x="15183" y="10849"/>
                  </a:cubicBezTo>
                  <a:cubicBezTo>
                    <a:pt x="15232" y="10947"/>
                    <a:pt x="15305" y="11020"/>
                    <a:pt x="15354" y="11094"/>
                  </a:cubicBezTo>
                  <a:lnTo>
                    <a:pt x="15501" y="11020"/>
                  </a:lnTo>
                  <a:cubicBezTo>
                    <a:pt x="15428" y="10922"/>
                    <a:pt x="15330" y="10849"/>
                    <a:pt x="15232" y="10776"/>
                  </a:cubicBezTo>
                  <a:cubicBezTo>
                    <a:pt x="14767" y="10090"/>
                    <a:pt x="14252" y="9331"/>
                    <a:pt x="13763" y="8621"/>
                  </a:cubicBezTo>
                  <a:lnTo>
                    <a:pt x="13763" y="8596"/>
                  </a:lnTo>
                  <a:lnTo>
                    <a:pt x="13665" y="8474"/>
                  </a:lnTo>
                  <a:lnTo>
                    <a:pt x="13542" y="8278"/>
                  </a:lnTo>
                  <a:cubicBezTo>
                    <a:pt x="13273" y="7910"/>
                    <a:pt x="13052" y="7592"/>
                    <a:pt x="12881" y="7347"/>
                  </a:cubicBezTo>
                  <a:cubicBezTo>
                    <a:pt x="12734" y="7102"/>
                    <a:pt x="12587" y="6931"/>
                    <a:pt x="12514" y="6858"/>
                  </a:cubicBezTo>
                  <a:cubicBezTo>
                    <a:pt x="12440" y="6760"/>
                    <a:pt x="12391" y="6637"/>
                    <a:pt x="12318" y="6539"/>
                  </a:cubicBezTo>
                  <a:close/>
                  <a:moveTo>
                    <a:pt x="13665" y="9551"/>
                  </a:moveTo>
                  <a:lnTo>
                    <a:pt x="13665" y="9796"/>
                  </a:lnTo>
                  <a:lnTo>
                    <a:pt x="13763" y="9943"/>
                  </a:lnTo>
                  <a:lnTo>
                    <a:pt x="14130" y="10580"/>
                  </a:lnTo>
                  <a:cubicBezTo>
                    <a:pt x="14301" y="10922"/>
                    <a:pt x="14473" y="11192"/>
                    <a:pt x="14620" y="11486"/>
                  </a:cubicBezTo>
                  <a:lnTo>
                    <a:pt x="14718" y="11437"/>
                  </a:lnTo>
                  <a:cubicBezTo>
                    <a:pt x="14571" y="11167"/>
                    <a:pt x="14399" y="10849"/>
                    <a:pt x="14228" y="10555"/>
                  </a:cubicBezTo>
                  <a:lnTo>
                    <a:pt x="13763" y="9723"/>
                  </a:lnTo>
                  <a:lnTo>
                    <a:pt x="13763" y="9698"/>
                  </a:lnTo>
                  <a:lnTo>
                    <a:pt x="13665" y="9551"/>
                  </a:lnTo>
                  <a:close/>
                  <a:moveTo>
                    <a:pt x="9306" y="7764"/>
                  </a:moveTo>
                  <a:lnTo>
                    <a:pt x="9477" y="7959"/>
                  </a:lnTo>
                  <a:lnTo>
                    <a:pt x="9869" y="8351"/>
                  </a:lnTo>
                  <a:lnTo>
                    <a:pt x="10555" y="9012"/>
                  </a:lnTo>
                  <a:lnTo>
                    <a:pt x="11142" y="9600"/>
                  </a:lnTo>
                  <a:lnTo>
                    <a:pt x="11142" y="9625"/>
                  </a:lnTo>
                  <a:lnTo>
                    <a:pt x="11510" y="9992"/>
                  </a:lnTo>
                  <a:cubicBezTo>
                    <a:pt x="11559" y="10090"/>
                    <a:pt x="11632" y="10212"/>
                    <a:pt x="11681" y="10310"/>
                  </a:cubicBezTo>
                  <a:cubicBezTo>
                    <a:pt x="11828" y="10580"/>
                    <a:pt x="12073" y="10922"/>
                    <a:pt x="12318" y="11290"/>
                  </a:cubicBezTo>
                  <a:lnTo>
                    <a:pt x="12318" y="11265"/>
                  </a:lnTo>
                  <a:cubicBezTo>
                    <a:pt x="12408" y="11401"/>
                    <a:pt x="12499" y="11516"/>
                    <a:pt x="12609" y="11649"/>
                  </a:cubicBezTo>
                  <a:lnTo>
                    <a:pt x="12609" y="11649"/>
                  </a:lnTo>
                  <a:cubicBezTo>
                    <a:pt x="12516" y="11541"/>
                    <a:pt x="12407" y="11450"/>
                    <a:pt x="12318" y="11339"/>
                  </a:cubicBezTo>
                  <a:lnTo>
                    <a:pt x="12318" y="11388"/>
                  </a:lnTo>
                  <a:lnTo>
                    <a:pt x="11950" y="10971"/>
                  </a:lnTo>
                  <a:cubicBezTo>
                    <a:pt x="11681" y="10678"/>
                    <a:pt x="11412" y="10359"/>
                    <a:pt x="11142" y="10090"/>
                  </a:cubicBezTo>
                  <a:cubicBezTo>
                    <a:pt x="10946" y="9845"/>
                    <a:pt x="10726" y="9625"/>
                    <a:pt x="10555" y="9453"/>
                  </a:cubicBezTo>
                  <a:lnTo>
                    <a:pt x="10555" y="9429"/>
                  </a:lnTo>
                  <a:cubicBezTo>
                    <a:pt x="10089" y="8890"/>
                    <a:pt x="9722" y="8449"/>
                    <a:pt x="9477" y="8082"/>
                  </a:cubicBezTo>
                  <a:lnTo>
                    <a:pt x="9477" y="8106"/>
                  </a:lnTo>
                  <a:cubicBezTo>
                    <a:pt x="9428" y="7984"/>
                    <a:pt x="9355" y="7910"/>
                    <a:pt x="9330" y="7837"/>
                  </a:cubicBezTo>
                  <a:lnTo>
                    <a:pt x="9306" y="7764"/>
                  </a:lnTo>
                  <a:close/>
                  <a:moveTo>
                    <a:pt x="10359" y="5682"/>
                  </a:moveTo>
                  <a:lnTo>
                    <a:pt x="10236" y="5756"/>
                  </a:lnTo>
                  <a:lnTo>
                    <a:pt x="10408" y="5902"/>
                  </a:lnTo>
                  <a:lnTo>
                    <a:pt x="10555" y="6049"/>
                  </a:lnTo>
                  <a:cubicBezTo>
                    <a:pt x="10726" y="6221"/>
                    <a:pt x="10922" y="6441"/>
                    <a:pt x="11142" y="6662"/>
                  </a:cubicBezTo>
                  <a:cubicBezTo>
                    <a:pt x="11436" y="6980"/>
                    <a:pt x="11779" y="7347"/>
                    <a:pt x="12122" y="7715"/>
                  </a:cubicBezTo>
                  <a:cubicBezTo>
                    <a:pt x="11755" y="7372"/>
                    <a:pt x="11412" y="7053"/>
                    <a:pt x="11142" y="6784"/>
                  </a:cubicBezTo>
                  <a:cubicBezTo>
                    <a:pt x="10922" y="6613"/>
                    <a:pt x="10726" y="6417"/>
                    <a:pt x="10555" y="6245"/>
                  </a:cubicBezTo>
                  <a:cubicBezTo>
                    <a:pt x="10359" y="6074"/>
                    <a:pt x="10212" y="5927"/>
                    <a:pt x="10065" y="5805"/>
                  </a:cubicBezTo>
                  <a:lnTo>
                    <a:pt x="9869" y="5927"/>
                  </a:lnTo>
                  <a:cubicBezTo>
                    <a:pt x="10040" y="6172"/>
                    <a:pt x="10236" y="6515"/>
                    <a:pt x="10555" y="6931"/>
                  </a:cubicBezTo>
                  <a:cubicBezTo>
                    <a:pt x="10702" y="7225"/>
                    <a:pt x="10922" y="7494"/>
                    <a:pt x="11142" y="7788"/>
                  </a:cubicBezTo>
                  <a:lnTo>
                    <a:pt x="11142" y="7764"/>
                  </a:lnTo>
                  <a:cubicBezTo>
                    <a:pt x="11265" y="7910"/>
                    <a:pt x="11387" y="8106"/>
                    <a:pt x="11510" y="8278"/>
                  </a:cubicBezTo>
                  <a:cubicBezTo>
                    <a:pt x="11559" y="8376"/>
                    <a:pt x="11901" y="8841"/>
                    <a:pt x="12318" y="9478"/>
                  </a:cubicBezTo>
                  <a:lnTo>
                    <a:pt x="12318" y="9502"/>
                  </a:lnTo>
                  <a:cubicBezTo>
                    <a:pt x="12514" y="9747"/>
                    <a:pt x="12685" y="10041"/>
                    <a:pt x="12881" y="10310"/>
                  </a:cubicBezTo>
                  <a:cubicBezTo>
                    <a:pt x="13150" y="10702"/>
                    <a:pt x="13395" y="11094"/>
                    <a:pt x="13665" y="11510"/>
                  </a:cubicBezTo>
                  <a:lnTo>
                    <a:pt x="13763" y="11633"/>
                  </a:lnTo>
                  <a:lnTo>
                    <a:pt x="13909" y="11878"/>
                  </a:lnTo>
                  <a:lnTo>
                    <a:pt x="14032" y="11804"/>
                  </a:lnTo>
                  <a:cubicBezTo>
                    <a:pt x="13958" y="11682"/>
                    <a:pt x="13860" y="11559"/>
                    <a:pt x="13763" y="11412"/>
                  </a:cubicBezTo>
                  <a:lnTo>
                    <a:pt x="13665" y="11290"/>
                  </a:lnTo>
                  <a:cubicBezTo>
                    <a:pt x="13420" y="10898"/>
                    <a:pt x="13150" y="10482"/>
                    <a:pt x="12881" y="10090"/>
                  </a:cubicBezTo>
                  <a:cubicBezTo>
                    <a:pt x="12685" y="9821"/>
                    <a:pt x="12514" y="9551"/>
                    <a:pt x="12318" y="9306"/>
                  </a:cubicBezTo>
                  <a:cubicBezTo>
                    <a:pt x="11926" y="8743"/>
                    <a:pt x="11657" y="8327"/>
                    <a:pt x="11583" y="8229"/>
                  </a:cubicBezTo>
                  <a:cubicBezTo>
                    <a:pt x="11412" y="7984"/>
                    <a:pt x="11265" y="7764"/>
                    <a:pt x="11142" y="7543"/>
                  </a:cubicBezTo>
                  <a:lnTo>
                    <a:pt x="11142" y="7592"/>
                  </a:lnTo>
                  <a:cubicBezTo>
                    <a:pt x="10922" y="7274"/>
                    <a:pt x="10726" y="6980"/>
                    <a:pt x="10555" y="6735"/>
                  </a:cubicBezTo>
                  <a:cubicBezTo>
                    <a:pt x="10334" y="6392"/>
                    <a:pt x="10138" y="6123"/>
                    <a:pt x="9991" y="5902"/>
                  </a:cubicBezTo>
                  <a:lnTo>
                    <a:pt x="9991" y="5902"/>
                  </a:lnTo>
                  <a:cubicBezTo>
                    <a:pt x="10138" y="6049"/>
                    <a:pt x="10334" y="6196"/>
                    <a:pt x="10555" y="6392"/>
                  </a:cubicBezTo>
                  <a:cubicBezTo>
                    <a:pt x="10726" y="6539"/>
                    <a:pt x="10922" y="6735"/>
                    <a:pt x="11142" y="6931"/>
                  </a:cubicBezTo>
                  <a:cubicBezTo>
                    <a:pt x="11461" y="7274"/>
                    <a:pt x="11877" y="7666"/>
                    <a:pt x="12318" y="8106"/>
                  </a:cubicBezTo>
                  <a:lnTo>
                    <a:pt x="12318" y="7764"/>
                  </a:lnTo>
                  <a:cubicBezTo>
                    <a:pt x="11926" y="7298"/>
                    <a:pt x="11510" y="6858"/>
                    <a:pt x="11142" y="6490"/>
                  </a:cubicBezTo>
                  <a:cubicBezTo>
                    <a:pt x="10922" y="6245"/>
                    <a:pt x="10726" y="6049"/>
                    <a:pt x="10555" y="5878"/>
                  </a:cubicBezTo>
                  <a:lnTo>
                    <a:pt x="10481" y="5805"/>
                  </a:lnTo>
                  <a:lnTo>
                    <a:pt x="10359" y="5682"/>
                  </a:lnTo>
                  <a:close/>
                  <a:moveTo>
                    <a:pt x="906" y="11094"/>
                  </a:moveTo>
                  <a:lnTo>
                    <a:pt x="808" y="11167"/>
                  </a:lnTo>
                  <a:lnTo>
                    <a:pt x="1004" y="11339"/>
                  </a:lnTo>
                  <a:cubicBezTo>
                    <a:pt x="1025" y="11359"/>
                    <a:pt x="1080" y="11415"/>
                    <a:pt x="1127" y="11447"/>
                  </a:cubicBezTo>
                  <a:lnTo>
                    <a:pt x="1127" y="11447"/>
                  </a:lnTo>
                  <a:lnTo>
                    <a:pt x="1127" y="11461"/>
                  </a:lnTo>
                  <a:cubicBezTo>
                    <a:pt x="1249" y="11584"/>
                    <a:pt x="1470" y="11755"/>
                    <a:pt x="1665" y="11927"/>
                  </a:cubicBezTo>
                  <a:lnTo>
                    <a:pt x="2082" y="12269"/>
                  </a:lnTo>
                  <a:lnTo>
                    <a:pt x="2082" y="12147"/>
                  </a:lnTo>
                  <a:lnTo>
                    <a:pt x="2106" y="12147"/>
                  </a:lnTo>
                  <a:lnTo>
                    <a:pt x="1763" y="11878"/>
                  </a:lnTo>
                  <a:cubicBezTo>
                    <a:pt x="1509" y="11646"/>
                    <a:pt x="1298" y="11458"/>
                    <a:pt x="1151" y="11335"/>
                  </a:cubicBezTo>
                  <a:lnTo>
                    <a:pt x="1151" y="11335"/>
                  </a:lnTo>
                  <a:lnTo>
                    <a:pt x="1151" y="11314"/>
                  </a:lnTo>
                  <a:lnTo>
                    <a:pt x="1102" y="11265"/>
                  </a:lnTo>
                  <a:cubicBezTo>
                    <a:pt x="1029" y="11192"/>
                    <a:pt x="955" y="11118"/>
                    <a:pt x="906" y="11094"/>
                  </a:cubicBezTo>
                  <a:close/>
                  <a:moveTo>
                    <a:pt x="9330" y="6270"/>
                  </a:moveTo>
                  <a:lnTo>
                    <a:pt x="9232" y="6319"/>
                  </a:lnTo>
                  <a:cubicBezTo>
                    <a:pt x="9330" y="6441"/>
                    <a:pt x="9379" y="6564"/>
                    <a:pt x="9477" y="6735"/>
                  </a:cubicBezTo>
                  <a:lnTo>
                    <a:pt x="9477" y="6686"/>
                  </a:lnTo>
                  <a:cubicBezTo>
                    <a:pt x="9722" y="7053"/>
                    <a:pt x="9967" y="7519"/>
                    <a:pt x="10285" y="7984"/>
                  </a:cubicBezTo>
                  <a:cubicBezTo>
                    <a:pt x="9967" y="7641"/>
                    <a:pt x="9698" y="7396"/>
                    <a:pt x="9477" y="7225"/>
                  </a:cubicBezTo>
                  <a:lnTo>
                    <a:pt x="9477" y="7249"/>
                  </a:lnTo>
                  <a:cubicBezTo>
                    <a:pt x="9374" y="7147"/>
                    <a:pt x="9272" y="7078"/>
                    <a:pt x="9183" y="7045"/>
                  </a:cubicBezTo>
                  <a:lnTo>
                    <a:pt x="9183" y="7045"/>
                  </a:lnTo>
                  <a:lnTo>
                    <a:pt x="9183" y="7004"/>
                  </a:lnTo>
                  <a:cubicBezTo>
                    <a:pt x="9110" y="7004"/>
                    <a:pt x="9061" y="6980"/>
                    <a:pt x="9012" y="6931"/>
                  </a:cubicBezTo>
                  <a:cubicBezTo>
                    <a:pt x="8963" y="6980"/>
                    <a:pt x="8963" y="7053"/>
                    <a:pt x="8987" y="7225"/>
                  </a:cubicBezTo>
                  <a:lnTo>
                    <a:pt x="8742" y="6980"/>
                  </a:lnTo>
                  <a:lnTo>
                    <a:pt x="8742" y="7029"/>
                  </a:lnTo>
                  <a:lnTo>
                    <a:pt x="8498" y="6784"/>
                  </a:lnTo>
                  <a:lnTo>
                    <a:pt x="8375" y="6833"/>
                  </a:lnTo>
                  <a:lnTo>
                    <a:pt x="8742" y="7200"/>
                  </a:lnTo>
                  <a:lnTo>
                    <a:pt x="8742" y="7151"/>
                  </a:lnTo>
                  <a:lnTo>
                    <a:pt x="9085" y="7494"/>
                  </a:lnTo>
                  <a:cubicBezTo>
                    <a:pt x="9110" y="7543"/>
                    <a:pt x="9134" y="7641"/>
                    <a:pt x="9183" y="7715"/>
                  </a:cubicBezTo>
                  <a:lnTo>
                    <a:pt x="9183" y="7739"/>
                  </a:lnTo>
                  <a:cubicBezTo>
                    <a:pt x="9183" y="7788"/>
                    <a:pt x="9208" y="7837"/>
                    <a:pt x="9232" y="7886"/>
                  </a:cubicBezTo>
                  <a:cubicBezTo>
                    <a:pt x="9306" y="8008"/>
                    <a:pt x="9355" y="8155"/>
                    <a:pt x="9477" y="8327"/>
                  </a:cubicBezTo>
                  <a:lnTo>
                    <a:pt x="9477" y="8278"/>
                  </a:lnTo>
                  <a:cubicBezTo>
                    <a:pt x="9722" y="8645"/>
                    <a:pt x="10114" y="9110"/>
                    <a:pt x="10555" y="9600"/>
                  </a:cubicBezTo>
                  <a:lnTo>
                    <a:pt x="10555" y="9625"/>
                  </a:lnTo>
                  <a:cubicBezTo>
                    <a:pt x="10726" y="9845"/>
                    <a:pt x="10922" y="10065"/>
                    <a:pt x="11142" y="10261"/>
                  </a:cubicBezTo>
                  <a:cubicBezTo>
                    <a:pt x="11387" y="10506"/>
                    <a:pt x="11632" y="10800"/>
                    <a:pt x="11877" y="11069"/>
                  </a:cubicBezTo>
                  <a:cubicBezTo>
                    <a:pt x="12024" y="11241"/>
                    <a:pt x="12171" y="11412"/>
                    <a:pt x="12318" y="11584"/>
                  </a:cubicBezTo>
                  <a:lnTo>
                    <a:pt x="12318" y="11535"/>
                  </a:lnTo>
                  <a:cubicBezTo>
                    <a:pt x="12514" y="11755"/>
                    <a:pt x="12685" y="11927"/>
                    <a:pt x="12881" y="12122"/>
                  </a:cubicBezTo>
                  <a:lnTo>
                    <a:pt x="12881" y="12147"/>
                  </a:lnTo>
                  <a:lnTo>
                    <a:pt x="13052" y="12367"/>
                  </a:lnTo>
                  <a:lnTo>
                    <a:pt x="13175" y="12294"/>
                  </a:lnTo>
                  <a:cubicBezTo>
                    <a:pt x="13077" y="12147"/>
                    <a:pt x="13003" y="12024"/>
                    <a:pt x="12905" y="11878"/>
                  </a:cubicBezTo>
                  <a:lnTo>
                    <a:pt x="12881" y="11829"/>
                  </a:lnTo>
                  <a:cubicBezTo>
                    <a:pt x="12685" y="11559"/>
                    <a:pt x="12514" y="11290"/>
                    <a:pt x="12318" y="11045"/>
                  </a:cubicBezTo>
                  <a:lnTo>
                    <a:pt x="12318" y="11069"/>
                  </a:lnTo>
                  <a:cubicBezTo>
                    <a:pt x="12146" y="10825"/>
                    <a:pt x="11999" y="10580"/>
                    <a:pt x="11877" y="10359"/>
                  </a:cubicBezTo>
                  <a:lnTo>
                    <a:pt x="11877" y="10359"/>
                  </a:lnTo>
                  <a:lnTo>
                    <a:pt x="12318" y="10825"/>
                  </a:lnTo>
                  <a:lnTo>
                    <a:pt x="12318" y="10800"/>
                  </a:lnTo>
                  <a:lnTo>
                    <a:pt x="12881" y="11339"/>
                  </a:lnTo>
                  <a:cubicBezTo>
                    <a:pt x="13126" y="11584"/>
                    <a:pt x="13371" y="11829"/>
                    <a:pt x="13591" y="12024"/>
                  </a:cubicBezTo>
                  <a:lnTo>
                    <a:pt x="13616" y="12049"/>
                  </a:lnTo>
                  <a:lnTo>
                    <a:pt x="13665" y="12024"/>
                  </a:lnTo>
                  <a:lnTo>
                    <a:pt x="13738" y="12000"/>
                  </a:lnTo>
                  <a:lnTo>
                    <a:pt x="13665" y="11927"/>
                  </a:lnTo>
                  <a:cubicBezTo>
                    <a:pt x="13420" y="11633"/>
                    <a:pt x="13150" y="11314"/>
                    <a:pt x="12881" y="10971"/>
                  </a:cubicBezTo>
                  <a:cubicBezTo>
                    <a:pt x="12685" y="10776"/>
                    <a:pt x="12538" y="10555"/>
                    <a:pt x="12318" y="10335"/>
                  </a:cubicBezTo>
                  <a:cubicBezTo>
                    <a:pt x="11926" y="9845"/>
                    <a:pt x="11534" y="9380"/>
                    <a:pt x="11142" y="8939"/>
                  </a:cubicBezTo>
                  <a:lnTo>
                    <a:pt x="11142" y="8963"/>
                  </a:lnTo>
                  <a:cubicBezTo>
                    <a:pt x="11020" y="8768"/>
                    <a:pt x="10848" y="8621"/>
                    <a:pt x="10702" y="8498"/>
                  </a:cubicBezTo>
                  <a:lnTo>
                    <a:pt x="10555" y="8267"/>
                  </a:lnTo>
                  <a:lnTo>
                    <a:pt x="10555" y="8267"/>
                  </a:lnTo>
                  <a:lnTo>
                    <a:pt x="10555" y="8204"/>
                  </a:lnTo>
                  <a:cubicBezTo>
                    <a:pt x="10138" y="7543"/>
                    <a:pt x="9795" y="6980"/>
                    <a:pt x="9477" y="6441"/>
                  </a:cubicBezTo>
                  <a:lnTo>
                    <a:pt x="9477" y="6490"/>
                  </a:lnTo>
                  <a:cubicBezTo>
                    <a:pt x="9453" y="6392"/>
                    <a:pt x="9379" y="6319"/>
                    <a:pt x="9330" y="6270"/>
                  </a:cubicBezTo>
                  <a:close/>
                  <a:moveTo>
                    <a:pt x="8767" y="11780"/>
                  </a:moveTo>
                  <a:lnTo>
                    <a:pt x="8767" y="12024"/>
                  </a:lnTo>
                  <a:lnTo>
                    <a:pt x="8840" y="12098"/>
                  </a:lnTo>
                  <a:lnTo>
                    <a:pt x="9134" y="12618"/>
                  </a:lnTo>
                  <a:lnTo>
                    <a:pt x="9134" y="12618"/>
                  </a:lnTo>
                  <a:lnTo>
                    <a:pt x="9134" y="12490"/>
                  </a:lnTo>
                  <a:lnTo>
                    <a:pt x="9208" y="12600"/>
                  </a:lnTo>
                  <a:lnTo>
                    <a:pt x="9208" y="12600"/>
                  </a:lnTo>
                  <a:lnTo>
                    <a:pt x="9208" y="12490"/>
                  </a:lnTo>
                  <a:lnTo>
                    <a:pt x="9183" y="12490"/>
                  </a:lnTo>
                  <a:lnTo>
                    <a:pt x="8914" y="12049"/>
                  </a:lnTo>
                  <a:lnTo>
                    <a:pt x="8767" y="11780"/>
                  </a:lnTo>
                  <a:close/>
                  <a:moveTo>
                    <a:pt x="9134" y="12618"/>
                  </a:moveTo>
                  <a:lnTo>
                    <a:pt x="9134" y="12646"/>
                  </a:lnTo>
                  <a:lnTo>
                    <a:pt x="9134" y="12646"/>
                  </a:lnTo>
                  <a:lnTo>
                    <a:pt x="9159" y="12661"/>
                  </a:lnTo>
                  <a:lnTo>
                    <a:pt x="9134" y="12618"/>
                  </a:lnTo>
                  <a:close/>
                  <a:moveTo>
                    <a:pt x="9502" y="9233"/>
                  </a:moveTo>
                  <a:lnTo>
                    <a:pt x="9502" y="9429"/>
                  </a:lnTo>
                  <a:lnTo>
                    <a:pt x="9698" y="9625"/>
                  </a:lnTo>
                  <a:lnTo>
                    <a:pt x="9502" y="9478"/>
                  </a:lnTo>
                  <a:lnTo>
                    <a:pt x="9502" y="9625"/>
                  </a:lnTo>
                  <a:cubicBezTo>
                    <a:pt x="9698" y="9821"/>
                    <a:pt x="9918" y="9967"/>
                    <a:pt x="10114" y="10163"/>
                  </a:cubicBezTo>
                  <a:lnTo>
                    <a:pt x="10187" y="10212"/>
                  </a:lnTo>
                  <a:cubicBezTo>
                    <a:pt x="10310" y="10335"/>
                    <a:pt x="10432" y="10482"/>
                    <a:pt x="10555" y="10653"/>
                  </a:cubicBezTo>
                  <a:cubicBezTo>
                    <a:pt x="10726" y="10849"/>
                    <a:pt x="10922" y="11094"/>
                    <a:pt x="11142" y="11314"/>
                  </a:cubicBezTo>
                  <a:cubicBezTo>
                    <a:pt x="11412" y="11633"/>
                    <a:pt x="11706" y="11951"/>
                    <a:pt x="11999" y="12245"/>
                  </a:cubicBezTo>
                  <a:lnTo>
                    <a:pt x="12318" y="12563"/>
                  </a:lnTo>
                  <a:lnTo>
                    <a:pt x="12440" y="12686"/>
                  </a:lnTo>
                  <a:lnTo>
                    <a:pt x="12563" y="12637"/>
                  </a:lnTo>
                  <a:lnTo>
                    <a:pt x="12318" y="12392"/>
                  </a:lnTo>
                  <a:lnTo>
                    <a:pt x="12318" y="12416"/>
                  </a:lnTo>
                  <a:lnTo>
                    <a:pt x="12073" y="12171"/>
                  </a:lnTo>
                  <a:cubicBezTo>
                    <a:pt x="11755" y="11829"/>
                    <a:pt x="11436" y="11510"/>
                    <a:pt x="11142" y="11143"/>
                  </a:cubicBezTo>
                  <a:cubicBezTo>
                    <a:pt x="10971" y="10947"/>
                    <a:pt x="10824" y="10800"/>
                    <a:pt x="10677" y="10604"/>
                  </a:cubicBezTo>
                  <a:lnTo>
                    <a:pt x="10677" y="10604"/>
                  </a:lnTo>
                  <a:cubicBezTo>
                    <a:pt x="10824" y="10727"/>
                    <a:pt x="10971" y="10874"/>
                    <a:pt x="11142" y="11020"/>
                  </a:cubicBezTo>
                  <a:cubicBezTo>
                    <a:pt x="11436" y="11290"/>
                    <a:pt x="11779" y="11584"/>
                    <a:pt x="12048" y="11878"/>
                  </a:cubicBezTo>
                  <a:lnTo>
                    <a:pt x="12318" y="12147"/>
                  </a:lnTo>
                  <a:lnTo>
                    <a:pt x="12318" y="12171"/>
                  </a:lnTo>
                  <a:cubicBezTo>
                    <a:pt x="12440" y="12294"/>
                    <a:pt x="12563" y="12416"/>
                    <a:pt x="12685" y="12563"/>
                  </a:cubicBezTo>
                  <a:lnTo>
                    <a:pt x="12807" y="12514"/>
                  </a:lnTo>
                  <a:cubicBezTo>
                    <a:pt x="12636" y="12318"/>
                    <a:pt x="12440" y="12147"/>
                    <a:pt x="12318" y="12000"/>
                  </a:cubicBezTo>
                  <a:lnTo>
                    <a:pt x="12146" y="11804"/>
                  </a:lnTo>
                  <a:cubicBezTo>
                    <a:pt x="11803" y="11510"/>
                    <a:pt x="11461" y="11167"/>
                    <a:pt x="11142" y="10849"/>
                  </a:cubicBezTo>
                  <a:cubicBezTo>
                    <a:pt x="10946" y="10678"/>
                    <a:pt x="10751" y="10531"/>
                    <a:pt x="10555" y="10335"/>
                  </a:cubicBezTo>
                  <a:cubicBezTo>
                    <a:pt x="10432" y="10237"/>
                    <a:pt x="10334" y="10163"/>
                    <a:pt x="10212" y="10065"/>
                  </a:cubicBezTo>
                  <a:cubicBezTo>
                    <a:pt x="9991" y="9796"/>
                    <a:pt x="9747" y="9502"/>
                    <a:pt x="9502" y="9233"/>
                  </a:cubicBezTo>
                  <a:close/>
                  <a:moveTo>
                    <a:pt x="2204" y="10335"/>
                  </a:moveTo>
                  <a:lnTo>
                    <a:pt x="2106" y="10408"/>
                  </a:lnTo>
                  <a:lnTo>
                    <a:pt x="1984" y="10457"/>
                  </a:lnTo>
                  <a:lnTo>
                    <a:pt x="2106" y="10531"/>
                  </a:lnTo>
                  <a:lnTo>
                    <a:pt x="2204" y="10580"/>
                  </a:lnTo>
                  <a:cubicBezTo>
                    <a:pt x="2400" y="10922"/>
                    <a:pt x="2645" y="11290"/>
                    <a:pt x="2890" y="11657"/>
                  </a:cubicBezTo>
                  <a:lnTo>
                    <a:pt x="2890" y="11682"/>
                  </a:lnTo>
                  <a:cubicBezTo>
                    <a:pt x="2988" y="11878"/>
                    <a:pt x="3110" y="12024"/>
                    <a:pt x="3233" y="12196"/>
                  </a:cubicBezTo>
                  <a:cubicBezTo>
                    <a:pt x="3135" y="12073"/>
                    <a:pt x="3012" y="12000"/>
                    <a:pt x="2890" y="11902"/>
                  </a:cubicBezTo>
                  <a:cubicBezTo>
                    <a:pt x="2621" y="11657"/>
                    <a:pt x="2351" y="11437"/>
                    <a:pt x="2106" y="11216"/>
                  </a:cubicBezTo>
                  <a:cubicBezTo>
                    <a:pt x="1886" y="11045"/>
                    <a:pt x="1714" y="10898"/>
                    <a:pt x="1543" y="10727"/>
                  </a:cubicBezTo>
                  <a:lnTo>
                    <a:pt x="1421" y="10800"/>
                  </a:lnTo>
                  <a:cubicBezTo>
                    <a:pt x="1617" y="10947"/>
                    <a:pt x="1861" y="11167"/>
                    <a:pt x="2106" y="11388"/>
                  </a:cubicBezTo>
                  <a:cubicBezTo>
                    <a:pt x="2351" y="11584"/>
                    <a:pt x="2596" y="11804"/>
                    <a:pt x="2890" y="12049"/>
                  </a:cubicBezTo>
                  <a:cubicBezTo>
                    <a:pt x="3012" y="12171"/>
                    <a:pt x="3184" y="12269"/>
                    <a:pt x="3306" y="12392"/>
                  </a:cubicBezTo>
                  <a:lnTo>
                    <a:pt x="3429" y="12494"/>
                  </a:lnTo>
                  <a:lnTo>
                    <a:pt x="3429" y="12269"/>
                  </a:lnTo>
                  <a:lnTo>
                    <a:pt x="3453" y="12306"/>
                  </a:lnTo>
                  <a:lnTo>
                    <a:pt x="3453" y="12306"/>
                  </a:lnTo>
                  <a:lnTo>
                    <a:pt x="3453" y="12269"/>
                  </a:lnTo>
                  <a:lnTo>
                    <a:pt x="2890" y="11437"/>
                  </a:lnTo>
                  <a:cubicBezTo>
                    <a:pt x="2743" y="11192"/>
                    <a:pt x="2596" y="10947"/>
                    <a:pt x="2449" y="10727"/>
                  </a:cubicBezTo>
                  <a:lnTo>
                    <a:pt x="2449" y="10727"/>
                  </a:lnTo>
                  <a:cubicBezTo>
                    <a:pt x="2596" y="10825"/>
                    <a:pt x="2743" y="10947"/>
                    <a:pt x="2890" y="11045"/>
                  </a:cubicBezTo>
                  <a:lnTo>
                    <a:pt x="3429" y="11396"/>
                  </a:lnTo>
                  <a:lnTo>
                    <a:pt x="3429" y="11396"/>
                  </a:lnTo>
                  <a:lnTo>
                    <a:pt x="3429" y="11412"/>
                  </a:lnTo>
                  <a:cubicBezTo>
                    <a:pt x="4212" y="11927"/>
                    <a:pt x="5020" y="12490"/>
                    <a:pt x="5779" y="13004"/>
                  </a:cubicBezTo>
                  <a:lnTo>
                    <a:pt x="5779" y="12857"/>
                  </a:lnTo>
                  <a:cubicBezTo>
                    <a:pt x="5028" y="12324"/>
                    <a:pt x="4229" y="11767"/>
                    <a:pt x="3453" y="11281"/>
                  </a:cubicBezTo>
                  <a:lnTo>
                    <a:pt x="3453" y="11281"/>
                  </a:lnTo>
                  <a:lnTo>
                    <a:pt x="3453" y="11265"/>
                  </a:lnTo>
                  <a:lnTo>
                    <a:pt x="2890" y="10898"/>
                  </a:lnTo>
                  <a:cubicBezTo>
                    <a:pt x="2694" y="10776"/>
                    <a:pt x="2474" y="10604"/>
                    <a:pt x="2278" y="10482"/>
                  </a:cubicBezTo>
                  <a:lnTo>
                    <a:pt x="2204" y="10335"/>
                  </a:lnTo>
                  <a:close/>
                  <a:moveTo>
                    <a:pt x="9477" y="13028"/>
                  </a:moveTo>
                  <a:lnTo>
                    <a:pt x="9477" y="13053"/>
                  </a:lnTo>
                  <a:lnTo>
                    <a:pt x="9453" y="13028"/>
                  </a:lnTo>
                  <a:close/>
                  <a:moveTo>
                    <a:pt x="8767" y="12392"/>
                  </a:moveTo>
                  <a:lnTo>
                    <a:pt x="8767" y="12588"/>
                  </a:lnTo>
                  <a:lnTo>
                    <a:pt x="8914" y="12833"/>
                  </a:lnTo>
                  <a:lnTo>
                    <a:pt x="8767" y="12759"/>
                  </a:lnTo>
                  <a:lnTo>
                    <a:pt x="8767" y="12906"/>
                  </a:lnTo>
                  <a:cubicBezTo>
                    <a:pt x="8889" y="12955"/>
                    <a:pt x="8987" y="13028"/>
                    <a:pt x="9110" y="13077"/>
                  </a:cubicBezTo>
                  <a:lnTo>
                    <a:pt x="9134" y="13108"/>
                  </a:lnTo>
                  <a:lnTo>
                    <a:pt x="9134" y="12979"/>
                  </a:lnTo>
                  <a:lnTo>
                    <a:pt x="9208" y="13020"/>
                  </a:lnTo>
                  <a:lnTo>
                    <a:pt x="9208" y="13020"/>
                  </a:lnTo>
                  <a:lnTo>
                    <a:pt x="9208" y="12979"/>
                  </a:lnTo>
                  <a:lnTo>
                    <a:pt x="9183" y="12979"/>
                  </a:lnTo>
                  <a:cubicBezTo>
                    <a:pt x="9110" y="12882"/>
                    <a:pt x="9061" y="12808"/>
                    <a:pt x="9012" y="12735"/>
                  </a:cubicBezTo>
                  <a:lnTo>
                    <a:pt x="9012" y="12735"/>
                  </a:lnTo>
                  <a:lnTo>
                    <a:pt x="9159" y="12826"/>
                  </a:lnTo>
                  <a:lnTo>
                    <a:pt x="9159" y="12826"/>
                  </a:lnTo>
                  <a:lnTo>
                    <a:pt x="9134" y="12808"/>
                  </a:lnTo>
                  <a:lnTo>
                    <a:pt x="9134" y="12646"/>
                  </a:lnTo>
                  <a:lnTo>
                    <a:pt x="9134" y="12646"/>
                  </a:lnTo>
                  <a:lnTo>
                    <a:pt x="9036" y="12588"/>
                  </a:lnTo>
                  <a:lnTo>
                    <a:pt x="8840" y="12465"/>
                  </a:lnTo>
                  <a:lnTo>
                    <a:pt x="8767" y="12392"/>
                  </a:lnTo>
                  <a:close/>
                  <a:moveTo>
                    <a:pt x="2890" y="12367"/>
                  </a:moveTo>
                  <a:lnTo>
                    <a:pt x="3453" y="12735"/>
                  </a:lnTo>
                  <a:lnTo>
                    <a:pt x="3453" y="12703"/>
                  </a:lnTo>
                  <a:lnTo>
                    <a:pt x="3453" y="12703"/>
                  </a:lnTo>
                  <a:lnTo>
                    <a:pt x="3698" y="12882"/>
                  </a:lnTo>
                  <a:cubicBezTo>
                    <a:pt x="3796" y="13004"/>
                    <a:pt x="3845" y="13077"/>
                    <a:pt x="3943" y="13200"/>
                  </a:cubicBezTo>
                  <a:lnTo>
                    <a:pt x="3918" y="13175"/>
                  </a:lnTo>
                  <a:lnTo>
                    <a:pt x="3429" y="12784"/>
                  </a:lnTo>
                  <a:lnTo>
                    <a:pt x="3429" y="12789"/>
                  </a:lnTo>
                  <a:lnTo>
                    <a:pt x="3429" y="12789"/>
                  </a:lnTo>
                  <a:lnTo>
                    <a:pt x="2890" y="12367"/>
                  </a:lnTo>
                  <a:close/>
                  <a:moveTo>
                    <a:pt x="7763" y="7151"/>
                  </a:moveTo>
                  <a:lnTo>
                    <a:pt x="7665" y="7225"/>
                  </a:lnTo>
                  <a:lnTo>
                    <a:pt x="7861" y="7494"/>
                  </a:lnTo>
                  <a:cubicBezTo>
                    <a:pt x="7763" y="7396"/>
                    <a:pt x="7665" y="7347"/>
                    <a:pt x="7592" y="7249"/>
                  </a:cubicBezTo>
                  <a:lnTo>
                    <a:pt x="7469" y="7298"/>
                  </a:lnTo>
                  <a:cubicBezTo>
                    <a:pt x="7690" y="7519"/>
                    <a:pt x="7934" y="7739"/>
                    <a:pt x="8155" y="7959"/>
                  </a:cubicBezTo>
                  <a:lnTo>
                    <a:pt x="8742" y="8817"/>
                  </a:lnTo>
                  <a:lnTo>
                    <a:pt x="8742" y="8841"/>
                  </a:lnTo>
                  <a:lnTo>
                    <a:pt x="8840" y="8963"/>
                  </a:lnTo>
                  <a:lnTo>
                    <a:pt x="8742" y="8890"/>
                  </a:lnTo>
                  <a:cubicBezTo>
                    <a:pt x="8155" y="8449"/>
                    <a:pt x="7592" y="8008"/>
                    <a:pt x="6979" y="7617"/>
                  </a:cubicBezTo>
                  <a:lnTo>
                    <a:pt x="6857" y="7666"/>
                  </a:lnTo>
                  <a:cubicBezTo>
                    <a:pt x="7494" y="8131"/>
                    <a:pt x="8130" y="8596"/>
                    <a:pt x="8742" y="9061"/>
                  </a:cubicBezTo>
                  <a:cubicBezTo>
                    <a:pt x="8840" y="9135"/>
                    <a:pt x="8963" y="9208"/>
                    <a:pt x="9061" y="9306"/>
                  </a:cubicBezTo>
                  <a:lnTo>
                    <a:pt x="9134" y="9453"/>
                  </a:lnTo>
                  <a:lnTo>
                    <a:pt x="9477" y="9943"/>
                  </a:lnTo>
                  <a:lnTo>
                    <a:pt x="9477" y="9918"/>
                  </a:lnTo>
                  <a:cubicBezTo>
                    <a:pt x="9820" y="10408"/>
                    <a:pt x="10138" y="10898"/>
                    <a:pt x="10555" y="11437"/>
                  </a:cubicBezTo>
                  <a:lnTo>
                    <a:pt x="11020" y="12122"/>
                  </a:lnTo>
                  <a:cubicBezTo>
                    <a:pt x="11044" y="12171"/>
                    <a:pt x="11093" y="12245"/>
                    <a:pt x="11142" y="12294"/>
                  </a:cubicBezTo>
                  <a:lnTo>
                    <a:pt x="11142" y="12318"/>
                  </a:lnTo>
                  <a:cubicBezTo>
                    <a:pt x="11338" y="12612"/>
                    <a:pt x="11534" y="12857"/>
                    <a:pt x="11706" y="13053"/>
                  </a:cubicBezTo>
                  <a:cubicBezTo>
                    <a:pt x="11632" y="13004"/>
                    <a:pt x="11534" y="12906"/>
                    <a:pt x="11412" y="12808"/>
                  </a:cubicBezTo>
                  <a:cubicBezTo>
                    <a:pt x="11314" y="12735"/>
                    <a:pt x="11216" y="12661"/>
                    <a:pt x="11142" y="12563"/>
                  </a:cubicBezTo>
                  <a:lnTo>
                    <a:pt x="11142" y="12539"/>
                  </a:lnTo>
                  <a:cubicBezTo>
                    <a:pt x="11069" y="12490"/>
                    <a:pt x="10971" y="12416"/>
                    <a:pt x="10922" y="12294"/>
                  </a:cubicBezTo>
                  <a:cubicBezTo>
                    <a:pt x="10799" y="12196"/>
                    <a:pt x="10677" y="12073"/>
                    <a:pt x="10555" y="11951"/>
                  </a:cubicBezTo>
                  <a:lnTo>
                    <a:pt x="10555" y="12024"/>
                  </a:lnTo>
                  <a:cubicBezTo>
                    <a:pt x="10310" y="11780"/>
                    <a:pt x="10065" y="11535"/>
                    <a:pt x="9795" y="11314"/>
                  </a:cubicBezTo>
                  <a:lnTo>
                    <a:pt x="9477" y="11045"/>
                  </a:lnTo>
                  <a:lnTo>
                    <a:pt x="9477" y="11020"/>
                  </a:lnTo>
                  <a:lnTo>
                    <a:pt x="9183" y="10727"/>
                  </a:lnTo>
                  <a:lnTo>
                    <a:pt x="9183" y="10727"/>
                  </a:lnTo>
                  <a:lnTo>
                    <a:pt x="9183" y="10678"/>
                  </a:lnTo>
                  <a:lnTo>
                    <a:pt x="8742" y="10286"/>
                  </a:lnTo>
                  <a:cubicBezTo>
                    <a:pt x="7959" y="9502"/>
                    <a:pt x="7273" y="8866"/>
                    <a:pt x="6979" y="8596"/>
                  </a:cubicBezTo>
                  <a:cubicBezTo>
                    <a:pt x="6979" y="8572"/>
                    <a:pt x="6906" y="8498"/>
                    <a:pt x="6857" y="8449"/>
                  </a:cubicBezTo>
                  <a:lnTo>
                    <a:pt x="6710" y="8278"/>
                  </a:lnTo>
                  <a:cubicBezTo>
                    <a:pt x="6661" y="8131"/>
                    <a:pt x="6563" y="7984"/>
                    <a:pt x="6514" y="7837"/>
                  </a:cubicBezTo>
                  <a:lnTo>
                    <a:pt x="6416" y="7886"/>
                  </a:lnTo>
                  <a:lnTo>
                    <a:pt x="6196" y="8008"/>
                  </a:lnTo>
                  <a:cubicBezTo>
                    <a:pt x="6392" y="8229"/>
                    <a:pt x="6563" y="8400"/>
                    <a:pt x="6783" y="8621"/>
                  </a:cubicBezTo>
                  <a:cubicBezTo>
                    <a:pt x="7151" y="9331"/>
                    <a:pt x="7616" y="10163"/>
                    <a:pt x="8106" y="10971"/>
                  </a:cubicBezTo>
                  <a:cubicBezTo>
                    <a:pt x="7885" y="10849"/>
                    <a:pt x="7641" y="10702"/>
                    <a:pt x="7420" y="10580"/>
                  </a:cubicBezTo>
                  <a:lnTo>
                    <a:pt x="7053" y="10065"/>
                  </a:lnTo>
                  <a:cubicBezTo>
                    <a:pt x="6588" y="9453"/>
                    <a:pt x="6171" y="8817"/>
                    <a:pt x="5779" y="8253"/>
                  </a:cubicBezTo>
                  <a:lnTo>
                    <a:pt x="5730" y="8278"/>
                  </a:lnTo>
                  <a:lnTo>
                    <a:pt x="5730" y="8310"/>
                  </a:lnTo>
                  <a:lnTo>
                    <a:pt x="5706" y="8327"/>
                  </a:lnTo>
                  <a:lnTo>
                    <a:pt x="5730" y="8351"/>
                  </a:lnTo>
                  <a:lnTo>
                    <a:pt x="5730" y="8400"/>
                  </a:lnTo>
                  <a:cubicBezTo>
                    <a:pt x="6098" y="8963"/>
                    <a:pt x="6539" y="9551"/>
                    <a:pt x="6955" y="10163"/>
                  </a:cubicBezTo>
                  <a:lnTo>
                    <a:pt x="7175" y="10457"/>
                  </a:lnTo>
                  <a:cubicBezTo>
                    <a:pt x="6703" y="10174"/>
                    <a:pt x="6230" y="9890"/>
                    <a:pt x="5779" y="9651"/>
                  </a:cubicBezTo>
                  <a:lnTo>
                    <a:pt x="5779" y="9651"/>
                  </a:lnTo>
                  <a:lnTo>
                    <a:pt x="5779" y="9625"/>
                  </a:lnTo>
                  <a:cubicBezTo>
                    <a:pt x="5559" y="9502"/>
                    <a:pt x="5388" y="9429"/>
                    <a:pt x="5192" y="9331"/>
                  </a:cubicBezTo>
                  <a:cubicBezTo>
                    <a:pt x="4971" y="9208"/>
                    <a:pt x="4775" y="9110"/>
                    <a:pt x="4580" y="9012"/>
                  </a:cubicBezTo>
                  <a:lnTo>
                    <a:pt x="4457" y="9086"/>
                  </a:lnTo>
                  <a:lnTo>
                    <a:pt x="5143" y="9429"/>
                  </a:lnTo>
                  <a:cubicBezTo>
                    <a:pt x="5302" y="9542"/>
                    <a:pt x="5523" y="9635"/>
                    <a:pt x="5730" y="9764"/>
                  </a:cubicBezTo>
                  <a:lnTo>
                    <a:pt x="5730" y="9764"/>
                  </a:lnTo>
                  <a:lnTo>
                    <a:pt x="5730" y="9796"/>
                  </a:lnTo>
                  <a:cubicBezTo>
                    <a:pt x="6220" y="10090"/>
                    <a:pt x="6808" y="10408"/>
                    <a:pt x="7371" y="10727"/>
                  </a:cubicBezTo>
                  <a:cubicBezTo>
                    <a:pt x="7763" y="11290"/>
                    <a:pt x="8155" y="11829"/>
                    <a:pt x="8522" y="12367"/>
                  </a:cubicBezTo>
                  <a:lnTo>
                    <a:pt x="6881" y="11339"/>
                  </a:lnTo>
                  <a:cubicBezTo>
                    <a:pt x="6514" y="11094"/>
                    <a:pt x="6147" y="10849"/>
                    <a:pt x="5779" y="10580"/>
                  </a:cubicBezTo>
                  <a:lnTo>
                    <a:pt x="5779" y="10727"/>
                  </a:lnTo>
                  <a:cubicBezTo>
                    <a:pt x="6122" y="10971"/>
                    <a:pt x="6441" y="11216"/>
                    <a:pt x="6808" y="11437"/>
                  </a:cubicBezTo>
                  <a:cubicBezTo>
                    <a:pt x="7469" y="11878"/>
                    <a:pt x="8106" y="12245"/>
                    <a:pt x="8718" y="12612"/>
                  </a:cubicBezTo>
                  <a:lnTo>
                    <a:pt x="8742" y="12637"/>
                  </a:lnTo>
                  <a:lnTo>
                    <a:pt x="8742" y="12416"/>
                  </a:lnTo>
                  <a:cubicBezTo>
                    <a:pt x="8400" y="11927"/>
                    <a:pt x="8032" y="11412"/>
                    <a:pt x="7665" y="10898"/>
                  </a:cubicBezTo>
                  <a:lnTo>
                    <a:pt x="7665" y="10898"/>
                  </a:lnTo>
                  <a:cubicBezTo>
                    <a:pt x="7861" y="11020"/>
                    <a:pt x="8081" y="11143"/>
                    <a:pt x="8277" y="11265"/>
                  </a:cubicBezTo>
                  <a:cubicBezTo>
                    <a:pt x="8449" y="11510"/>
                    <a:pt x="8596" y="11780"/>
                    <a:pt x="8742" y="12024"/>
                  </a:cubicBezTo>
                  <a:lnTo>
                    <a:pt x="8742" y="11780"/>
                  </a:lnTo>
                  <a:lnTo>
                    <a:pt x="8522" y="11388"/>
                  </a:lnTo>
                  <a:lnTo>
                    <a:pt x="8742" y="11535"/>
                  </a:lnTo>
                  <a:cubicBezTo>
                    <a:pt x="8871" y="11577"/>
                    <a:pt x="9018" y="11657"/>
                    <a:pt x="9134" y="11742"/>
                  </a:cubicBezTo>
                  <a:lnTo>
                    <a:pt x="9134" y="11742"/>
                  </a:lnTo>
                  <a:lnTo>
                    <a:pt x="9134" y="11780"/>
                  </a:lnTo>
                  <a:lnTo>
                    <a:pt x="9477" y="12000"/>
                  </a:lnTo>
                  <a:cubicBezTo>
                    <a:pt x="9869" y="12245"/>
                    <a:pt x="10212" y="12441"/>
                    <a:pt x="10555" y="12661"/>
                  </a:cubicBezTo>
                  <a:lnTo>
                    <a:pt x="10555" y="12637"/>
                  </a:lnTo>
                  <a:cubicBezTo>
                    <a:pt x="10751" y="12784"/>
                    <a:pt x="10971" y="12906"/>
                    <a:pt x="11142" y="13028"/>
                  </a:cubicBezTo>
                  <a:cubicBezTo>
                    <a:pt x="11289" y="13126"/>
                    <a:pt x="11412" y="13224"/>
                    <a:pt x="11461" y="13273"/>
                  </a:cubicBezTo>
                  <a:lnTo>
                    <a:pt x="11583" y="13224"/>
                  </a:lnTo>
                  <a:cubicBezTo>
                    <a:pt x="11461" y="13126"/>
                    <a:pt x="11314" y="13004"/>
                    <a:pt x="11142" y="12882"/>
                  </a:cubicBezTo>
                  <a:cubicBezTo>
                    <a:pt x="10946" y="12759"/>
                    <a:pt x="10775" y="12637"/>
                    <a:pt x="10555" y="12490"/>
                  </a:cubicBezTo>
                  <a:lnTo>
                    <a:pt x="10555" y="12514"/>
                  </a:lnTo>
                  <a:cubicBezTo>
                    <a:pt x="10236" y="12294"/>
                    <a:pt x="9869" y="12073"/>
                    <a:pt x="9477" y="11829"/>
                  </a:cubicBezTo>
                  <a:lnTo>
                    <a:pt x="9183" y="11661"/>
                  </a:lnTo>
                  <a:lnTo>
                    <a:pt x="9183" y="11661"/>
                  </a:lnTo>
                  <a:lnTo>
                    <a:pt x="9183" y="11633"/>
                  </a:lnTo>
                  <a:cubicBezTo>
                    <a:pt x="9012" y="11535"/>
                    <a:pt x="8889" y="11461"/>
                    <a:pt x="8742" y="11388"/>
                  </a:cubicBezTo>
                  <a:lnTo>
                    <a:pt x="8375" y="11167"/>
                  </a:lnTo>
                  <a:cubicBezTo>
                    <a:pt x="7910" y="10408"/>
                    <a:pt x="7494" y="9625"/>
                    <a:pt x="7126" y="8963"/>
                  </a:cubicBezTo>
                  <a:lnTo>
                    <a:pt x="7126" y="8963"/>
                  </a:lnTo>
                  <a:lnTo>
                    <a:pt x="8228" y="10065"/>
                  </a:lnTo>
                  <a:cubicBezTo>
                    <a:pt x="8400" y="10212"/>
                    <a:pt x="8571" y="10408"/>
                    <a:pt x="8742" y="10555"/>
                  </a:cubicBezTo>
                  <a:cubicBezTo>
                    <a:pt x="8875" y="10666"/>
                    <a:pt x="8988" y="10796"/>
                    <a:pt x="9134" y="10910"/>
                  </a:cubicBezTo>
                  <a:lnTo>
                    <a:pt x="9134" y="10910"/>
                  </a:lnTo>
                  <a:lnTo>
                    <a:pt x="9134" y="10947"/>
                  </a:lnTo>
                  <a:cubicBezTo>
                    <a:pt x="9257" y="11045"/>
                    <a:pt x="9355" y="11167"/>
                    <a:pt x="9477" y="11265"/>
                  </a:cubicBezTo>
                  <a:lnTo>
                    <a:pt x="9477" y="11290"/>
                  </a:lnTo>
                  <a:cubicBezTo>
                    <a:pt x="9844" y="11584"/>
                    <a:pt x="10187" y="11927"/>
                    <a:pt x="10555" y="12245"/>
                  </a:cubicBezTo>
                  <a:lnTo>
                    <a:pt x="10555" y="12171"/>
                  </a:lnTo>
                  <a:cubicBezTo>
                    <a:pt x="10677" y="12294"/>
                    <a:pt x="10751" y="12392"/>
                    <a:pt x="10897" y="12490"/>
                  </a:cubicBezTo>
                  <a:lnTo>
                    <a:pt x="11142" y="12710"/>
                  </a:lnTo>
                  <a:lnTo>
                    <a:pt x="11142" y="12759"/>
                  </a:lnTo>
                  <a:lnTo>
                    <a:pt x="11632" y="13200"/>
                  </a:lnTo>
                  <a:lnTo>
                    <a:pt x="11901" y="13053"/>
                  </a:lnTo>
                  <a:cubicBezTo>
                    <a:pt x="11657" y="12808"/>
                    <a:pt x="11387" y="12490"/>
                    <a:pt x="11142" y="12098"/>
                  </a:cubicBezTo>
                  <a:lnTo>
                    <a:pt x="11142" y="12073"/>
                  </a:lnTo>
                  <a:lnTo>
                    <a:pt x="10555" y="11216"/>
                  </a:lnTo>
                  <a:cubicBezTo>
                    <a:pt x="10187" y="10678"/>
                    <a:pt x="9820" y="10163"/>
                    <a:pt x="9477" y="9698"/>
                  </a:cubicBezTo>
                  <a:lnTo>
                    <a:pt x="9477" y="9723"/>
                  </a:lnTo>
                  <a:lnTo>
                    <a:pt x="9379" y="9576"/>
                  </a:lnTo>
                  <a:lnTo>
                    <a:pt x="9379" y="9576"/>
                  </a:lnTo>
                  <a:lnTo>
                    <a:pt x="9477" y="9649"/>
                  </a:lnTo>
                  <a:lnTo>
                    <a:pt x="9477" y="9478"/>
                  </a:lnTo>
                  <a:cubicBezTo>
                    <a:pt x="9379" y="9429"/>
                    <a:pt x="9330" y="9355"/>
                    <a:pt x="9232" y="9306"/>
                  </a:cubicBezTo>
                  <a:lnTo>
                    <a:pt x="9134" y="9233"/>
                  </a:lnTo>
                  <a:lnTo>
                    <a:pt x="9134" y="9208"/>
                  </a:lnTo>
                  <a:lnTo>
                    <a:pt x="9183" y="9208"/>
                  </a:lnTo>
                  <a:lnTo>
                    <a:pt x="8742" y="8621"/>
                  </a:lnTo>
                  <a:lnTo>
                    <a:pt x="8742" y="8596"/>
                  </a:lnTo>
                  <a:lnTo>
                    <a:pt x="8645" y="8449"/>
                  </a:lnTo>
                  <a:lnTo>
                    <a:pt x="8742" y="8523"/>
                  </a:lnTo>
                  <a:lnTo>
                    <a:pt x="8742" y="8572"/>
                  </a:lnTo>
                  <a:cubicBezTo>
                    <a:pt x="8871" y="8700"/>
                    <a:pt x="9018" y="8828"/>
                    <a:pt x="9134" y="8956"/>
                  </a:cubicBezTo>
                  <a:lnTo>
                    <a:pt x="9134" y="8956"/>
                  </a:lnTo>
                  <a:lnTo>
                    <a:pt x="9134" y="9012"/>
                  </a:lnTo>
                  <a:cubicBezTo>
                    <a:pt x="9257" y="9135"/>
                    <a:pt x="9355" y="9257"/>
                    <a:pt x="9477" y="9380"/>
                  </a:cubicBezTo>
                  <a:lnTo>
                    <a:pt x="9477" y="9208"/>
                  </a:lnTo>
                  <a:cubicBezTo>
                    <a:pt x="9392" y="9102"/>
                    <a:pt x="9289" y="8996"/>
                    <a:pt x="9183" y="8890"/>
                  </a:cubicBezTo>
                  <a:lnTo>
                    <a:pt x="9183" y="8890"/>
                  </a:lnTo>
                  <a:lnTo>
                    <a:pt x="9183" y="8841"/>
                  </a:lnTo>
                  <a:cubicBezTo>
                    <a:pt x="9012" y="8694"/>
                    <a:pt x="8889" y="8523"/>
                    <a:pt x="8742" y="8376"/>
                  </a:cubicBezTo>
                  <a:cubicBezTo>
                    <a:pt x="8596" y="8204"/>
                    <a:pt x="8400" y="8033"/>
                    <a:pt x="8253" y="7886"/>
                  </a:cubicBezTo>
                  <a:cubicBezTo>
                    <a:pt x="8081" y="7641"/>
                    <a:pt x="7910" y="7396"/>
                    <a:pt x="7763" y="7151"/>
                  </a:cubicBezTo>
                  <a:close/>
                  <a:moveTo>
                    <a:pt x="3429" y="13276"/>
                  </a:moveTo>
                  <a:cubicBezTo>
                    <a:pt x="3437" y="13284"/>
                    <a:pt x="3445" y="13291"/>
                    <a:pt x="3453" y="13298"/>
                  </a:cubicBezTo>
                  <a:lnTo>
                    <a:pt x="3453" y="13443"/>
                  </a:lnTo>
                  <a:lnTo>
                    <a:pt x="3453" y="13443"/>
                  </a:lnTo>
                  <a:cubicBezTo>
                    <a:pt x="3445" y="13435"/>
                    <a:pt x="3437" y="13428"/>
                    <a:pt x="3429" y="13420"/>
                  </a:cubicBezTo>
                  <a:lnTo>
                    <a:pt x="3429" y="13276"/>
                  </a:lnTo>
                  <a:close/>
                  <a:moveTo>
                    <a:pt x="1127" y="13884"/>
                  </a:moveTo>
                  <a:lnTo>
                    <a:pt x="1127" y="13910"/>
                  </a:lnTo>
                  <a:lnTo>
                    <a:pt x="1151" y="13935"/>
                  </a:lnTo>
                  <a:lnTo>
                    <a:pt x="1175" y="13957"/>
                  </a:lnTo>
                  <a:lnTo>
                    <a:pt x="1175" y="13957"/>
                  </a:lnTo>
                  <a:cubicBezTo>
                    <a:pt x="1161" y="13931"/>
                    <a:pt x="1145" y="13907"/>
                    <a:pt x="1127" y="13884"/>
                  </a:cubicBezTo>
                  <a:close/>
                  <a:moveTo>
                    <a:pt x="1175" y="13957"/>
                  </a:moveTo>
                  <a:cubicBezTo>
                    <a:pt x="1175" y="13957"/>
                    <a:pt x="1175" y="13958"/>
                    <a:pt x="1176" y="13959"/>
                  </a:cubicBezTo>
                  <a:lnTo>
                    <a:pt x="1176" y="13958"/>
                  </a:lnTo>
                  <a:lnTo>
                    <a:pt x="1176" y="13958"/>
                  </a:lnTo>
                  <a:lnTo>
                    <a:pt x="1175" y="13957"/>
                  </a:lnTo>
                  <a:close/>
                  <a:moveTo>
                    <a:pt x="196" y="12318"/>
                  </a:moveTo>
                  <a:lnTo>
                    <a:pt x="392" y="12580"/>
                  </a:lnTo>
                  <a:lnTo>
                    <a:pt x="392" y="12637"/>
                  </a:lnTo>
                  <a:lnTo>
                    <a:pt x="1151" y="13641"/>
                  </a:lnTo>
                  <a:lnTo>
                    <a:pt x="1151" y="13623"/>
                  </a:lnTo>
                  <a:lnTo>
                    <a:pt x="1151" y="13623"/>
                  </a:lnTo>
                  <a:lnTo>
                    <a:pt x="1470" y="14032"/>
                  </a:lnTo>
                  <a:lnTo>
                    <a:pt x="1249" y="13837"/>
                  </a:lnTo>
                  <a:lnTo>
                    <a:pt x="1127" y="13739"/>
                  </a:lnTo>
                  <a:lnTo>
                    <a:pt x="1127" y="13763"/>
                  </a:lnTo>
                  <a:lnTo>
                    <a:pt x="1127" y="13763"/>
                  </a:lnTo>
                  <a:cubicBezTo>
                    <a:pt x="988" y="13624"/>
                    <a:pt x="848" y="13487"/>
                    <a:pt x="686" y="13371"/>
                  </a:cubicBezTo>
                  <a:cubicBezTo>
                    <a:pt x="564" y="13175"/>
                    <a:pt x="490" y="13004"/>
                    <a:pt x="417" y="12882"/>
                  </a:cubicBezTo>
                  <a:lnTo>
                    <a:pt x="417" y="12857"/>
                  </a:lnTo>
                  <a:cubicBezTo>
                    <a:pt x="294" y="12612"/>
                    <a:pt x="245" y="12441"/>
                    <a:pt x="196" y="12318"/>
                  </a:cubicBezTo>
                  <a:close/>
                  <a:moveTo>
                    <a:pt x="9208" y="12600"/>
                  </a:moveTo>
                  <a:lnTo>
                    <a:pt x="9208" y="12857"/>
                  </a:lnTo>
                  <a:lnTo>
                    <a:pt x="9159" y="12826"/>
                  </a:lnTo>
                  <a:lnTo>
                    <a:pt x="9159" y="12826"/>
                  </a:lnTo>
                  <a:lnTo>
                    <a:pt x="9232" y="12882"/>
                  </a:lnTo>
                  <a:lnTo>
                    <a:pt x="9355" y="13102"/>
                  </a:lnTo>
                  <a:lnTo>
                    <a:pt x="9208" y="13020"/>
                  </a:lnTo>
                  <a:lnTo>
                    <a:pt x="9208" y="13020"/>
                  </a:lnTo>
                  <a:lnTo>
                    <a:pt x="9208" y="13200"/>
                  </a:lnTo>
                  <a:lnTo>
                    <a:pt x="9134" y="13108"/>
                  </a:lnTo>
                  <a:lnTo>
                    <a:pt x="9134" y="13224"/>
                  </a:lnTo>
                  <a:cubicBezTo>
                    <a:pt x="9257" y="13396"/>
                    <a:pt x="9379" y="13543"/>
                    <a:pt x="9477" y="13714"/>
                  </a:cubicBezTo>
                  <a:lnTo>
                    <a:pt x="9477" y="13665"/>
                  </a:lnTo>
                  <a:lnTo>
                    <a:pt x="9844" y="14228"/>
                  </a:lnTo>
                  <a:lnTo>
                    <a:pt x="9942" y="14155"/>
                  </a:lnTo>
                  <a:cubicBezTo>
                    <a:pt x="9820" y="13959"/>
                    <a:pt x="9673" y="13714"/>
                    <a:pt x="9477" y="13469"/>
                  </a:cubicBezTo>
                  <a:lnTo>
                    <a:pt x="9477" y="13494"/>
                  </a:lnTo>
                  <a:lnTo>
                    <a:pt x="9306" y="13224"/>
                  </a:lnTo>
                  <a:lnTo>
                    <a:pt x="9477" y="13298"/>
                  </a:lnTo>
                  <a:lnTo>
                    <a:pt x="9477" y="13273"/>
                  </a:lnTo>
                  <a:cubicBezTo>
                    <a:pt x="9673" y="13592"/>
                    <a:pt x="9820" y="13861"/>
                    <a:pt x="9967" y="14130"/>
                  </a:cubicBezTo>
                  <a:lnTo>
                    <a:pt x="10065" y="14081"/>
                  </a:lnTo>
                  <a:cubicBezTo>
                    <a:pt x="9942" y="13861"/>
                    <a:pt x="9820" y="13616"/>
                    <a:pt x="9673" y="13371"/>
                  </a:cubicBezTo>
                  <a:lnTo>
                    <a:pt x="9673" y="13371"/>
                  </a:lnTo>
                  <a:cubicBezTo>
                    <a:pt x="9967" y="13518"/>
                    <a:pt x="10236" y="13665"/>
                    <a:pt x="10457" y="13763"/>
                  </a:cubicBezTo>
                  <a:lnTo>
                    <a:pt x="10506" y="13788"/>
                  </a:lnTo>
                  <a:lnTo>
                    <a:pt x="10506" y="13665"/>
                  </a:lnTo>
                  <a:lnTo>
                    <a:pt x="10555" y="13665"/>
                  </a:lnTo>
                  <a:cubicBezTo>
                    <a:pt x="10310" y="13543"/>
                    <a:pt x="9967" y="13396"/>
                    <a:pt x="9575" y="13175"/>
                  </a:cubicBezTo>
                  <a:lnTo>
                    <a:pt x="9477" y="13028"/>
                  </a:lnTo>
                  <a:lnTo>
                    <a:pt x="9477" y="13028"/>
                  </a:lnTo>
                  <a:cubicBezTo>
                    <a:pt x="9967" y="13298"/>
                    <a:pt x="10334" y="13518"/>
                    <a:pt x="10555" y="13665"/>
                  </a:cubicBezTo>
                  <a:lnTo>
                    <a:pt x="10555" y="13714"/>
                  </a:lnTo>
                  <a:lnTo>
                    <a:pt x="10555" y="13837"/>
                  </a:lnTo>
                  <a:lnTo>
                    <a:pt x="10799" y="13714"/>
                  </a:lnTo>
                  <a:cubicBezTo>
                    <a:pt x="10726" y="13665"/>
                    <a:pt x="10653" y="13616"/>
                    <a:pt x="10555" y="13543"/>
                  </a:cubicBezTo>
                  <a:lnTo>
                    <a:pt x="10555" y="13518"/>
                  </a:lnTo>
                  <a:cubicBezTo>
                    <a:pt x="10310" y="13371"/>
                    <a:pt x="9967" y="13151"/>
                    <a:pt x="9477" y="12882"/>
                  </a:cubicBezTo>
                  <a:lnTo>
                    <a:pt x="9330" y="12784"/>
                  </a:lnTo>
                  <a:lnTo>
                    <a:pt x="9208" y="12600"/>
                  </a:lnTo>
                  <a:close/>
                  <a:moveTo>
                    <a:pt x="8522" y="14841"/>
                  </a:moveTo>
                  <a:lnTo>
                    <a:pt x="8698" y="14978"/>
                  </a:lnTo>
                  <a:lnTo>
                    <a:pt x="8698" y="14978"/>
                  </a:lnTo>
                  <a:lnTo>
                    <a:pt x="8620" y="14939"/>
                  </a:lnTo>
                  <a:lnTo>
                    <a:pt x="8522" y="14841"/>
                  </a:lnTo>
                  <a:close/>
                  <a:moveTo>
                    <a:pt x="3869" y="9429"/>
                  </a:moveTo>
                  <a:lnTo>
                    <a:pt x="3747" y="9478"/>
                  </a:lnTo>
                  <a:lnTo>
                    <a:pt x="3967" y="9698"/>
                  </a:lnTo>
                  <a:lnTo>
                    <a:pt x="4555" y="10286"/>
                  </a:lnTo>
                  <a:cubicBezTo>
                    <a:pt x="4408" y="10188"/>
                    <a:pt x="4212" y="10090"/>
                    <a:pt x="4065" y="9992"/>
                  </a:cubicBezTo>
                  <a:cubicBezTo>
                    <a:pt x="3943" y="9845"/>
                    <a:pt x="3796" y="9698"/>
                    <a:pt x="3625" y="9551"/>
                  </a:cubicBezTo>
                  <a:lnTo>
                    <a:pt x="3453" y="9674"/>
                  </a:lnTo>
                  <a:lnTo>
                    <a:pt x="3453" y="9625"/>
                  </a:lnTo>
                  <a:lnTo>
                    <a:pt x="3331" y="9723"/>
                  </a:lnTo>
                  <a:lnTo>
                    <a:pt x="3453" y="9796"/>
                  </a:lnTo>
                  <a:lnTo>
                    <a:pt x="3453" y="9821"/>
                  </a:lnTo>
                  <a:cubicBezTo>
                    <a:pt x="3576" y="9870"/>
                    <a:pt x="3673" y="9943"/>
                    <a:pt x="3796" y="9992"/>
                  </a:cubicBezTo>
                  <a:cubicBezTo>
                    <a:pt x="3845" y="10041"/>
                    <a:pt x="3918" y="10065"/>
                    <a:pt x="3992" y="10114"/>
                  </a:cubicBezTo>
                  <a:cubicBezTo>
                    <a:pt x="4310" y="10457"/>
                    <a:pt x="4580" y="10776"/>
                    <a:pt x="4775" y="10947"/>
                  </a:cubicBezTo>
                  <a:lnTo>
                    <a:pt x="5779" y="12023"/>
                  </a:lnTo>
                  <a:lnTo>
                    <a:pt x="5779" y="12023"/>
                  </a:lnTo>
                  <a:lnTo>
                    <a:pt x="5779" y="12049"/>
                  </a:lnTo>
                  <a:lnTo>
                    <a:pt x="7298" y="13714"/>
                  </a:lnTo>
                  <a:lnTo>
                    <a:pt x="5779" y="12514"/>
                  </a:lnTo>
                  <a:lnTo>
                    <a:pt x="5779" y="12441"/>
                  </a:lnTo>
                  <a:lnTo>
                    <a:pt x="3576" y="10776"/>
                  </a:lnTo>
                  <a:lnTo>
                    <a:pt x="3453" y="10674"/>
                  </a:lnTo>
                  <a:lnTo>
                    <a:pt x="3453" y="10674"/>
                  </a:lnTo>
                  <a:lnTo>
                    <a:pt x="3453" y="10604"/>
                  </a:lnTo>
                  <a:cubicBezTo>
                    <a:pt x="3233" y="10482"/>
                    <a:pt x="3086" y="10335"/>
                    <a:pt x="2890" y="10212"/>
                  </a:cubicBezTo>
                  <a:lnTo>
                    <a:pt x="2718" y="10090"/>
                  </a:lnTo>
                  <a:lnTo>
                    <a:pt x="2596" y="10163"/>
                  </a:lnTo>
                  <a:cubicBezTo>
                    <a:pt x="2694" y="10212"/>
                    <a:pt x="2816" y="10286"/>
                    <a:pt x="2890" y="10359"/>
                  </a:cubicBezTo>
                  <a:lnTo>
                    <a:pt x="2890" y="10335"/>
                  </a:lnTo>
                  <a:cubicBezTo>
                    <a:pt x="3078" y="10476"/>
                    <a:pt x="3243" y="10594"/>
                    <a:pt x="3429" y="10754"/>
                  </a:cubicBezTo>
                  <a:lnTo>
                    <a:pt x="3429" y="10754"/>
                  </a:lnTo>
                  <a:lnTo>
                    <a:pt x="3429" y="10800"/>
                  </a:lnTo>
                  <a:lnTo>
                    <a:pt x="3502" y="10849"/>
                  </a:lnTo>
                  <a:lnTo>
                    <a:pt x="5779" y="12612"/>
                  </a:lnTo>
                  <a:lnTo>
                    <a:pt x="5779" y="12661"/>
                  </a:lnTo>
                  <a:lnTo>
                    <a:pt x="7861" y="14277"/>
                  </a:lnTo>
                  <a:lnTo>
                    <a:pt x="8081" y="14498"/>
                  </a:lnTo>
                  <a:lnTo>
                    <a:pt x="7983" y="14449"/>
                  </a:lnTo>
                  <a:cubicBezTo>
                    <a:pt x="7151" y="13861"/>
                    <a:pt x="6367" y="13273"/>
                    <a:pt x="5902" y="12979"/>
                  </a:cubicBezTo>
                  <a:lnTo>
                    <a:pt x="5804" y="12906"/>
                  </a:lnTo>
                  <a:lnTo>
                    <a:pt x="5804" y="13053"/>
                  </a:lnTo>
                  <a:lnTo>
                    <a:pt x="5828" y="13102"/>
                  </a:lnTo>
                  <a:cubicBezTo>
                    <a:pt x="6269" y="13396"/>
                    <a:pt x="7102" y="13983"/>
                    <a:pt x="7910" y="14571"/>
                  </a:cubicBezTo>
                  <a:cubicBezTo>
                    <a:pt x="8130" y="14718"/>
                    <a:pt x="8326" y="14841"/>
                    <a:pt x="8522" y="14987"/>
                  </a:cubicBezTo>
                  <a:lnTo>
                    <a:pt x="8596" y="15061"/>
                  </a:lnTo>
                  <a:lnTo>
                    <a:pt x="8714" y="14990"/>
                  </a:lnTo>
                  <a:lnTo>
                    <a:pt x="8714" y="14990"/>
                  </a:lnTo>
                  <a:lnTo>
                    <a:pt x="8742" y="15012"/>
                  </a:lnTo>
                  <a:lnTo>
                    <a:pt x="8767" y="14987"/>
                  </a:lnTo>
                  <a:lnTo>
                    <a:pt x="8767" y="14851"/>
                  </a:lnTo>
                  <a:lnTo>
                    <a:pt x="8767" y="14851"/>
                  </a:lnTo>
                  <a:lnTo>
                    <a:pt x="8742" y="14865"/>
                  </a:lnTo>
                  <a:lnTo>
                    <a:pt x="8742" y="14767"/>
                  </a:lnTo>
                  <a:lnTo>
                    <a:pt x="7959" y="14155"/>
                  </a:lnTo>
                  <a:lnTo>
                    <a:pt x="5804" y="11903"/>
                  </a:lnTo>
                  <a:lnTo>
                    <a:pt x="5804" y="11878"/>
                  </a:lnTo>
                  <a:lnTo>
                    <a:pt x="5535" y="11559"/>
                  </a:lnTo>
                  <a:lnTo>
                    <a:pt x="5535" y="11559"/>
                  </a:lnTo>
                  <a:lnTo>
                    <a:pt x="5779" y="11804"/>
                  </a:lnTo>
                  <a:lnTo>
                    <a:pt x="5779" y="11804"/>
                  </a:lnTo>
                  <a:lnTo>
                    <a:pt x="5779" y="11829"/>
                  </a:lnTo>
                  <a:cubicBezTo>
                    <a:pt x="5951" y="12024"/>
                    <a:pt x="6147" y="12245"/>
                    <a:pt x="6367" y="12416"/>
                  </a:cubicBezTo>
                  <a:cubicBezTo>
                    <a:pt x="7126" y="13224"/>
                    <a:pt x="7910" y="14032"/>
                    <a:pt x="8742" y="14767"/>
                  </a:cubicBezTo>
                  <a:lnTo>
                    <a:pt x="8767" y="14767"/>
                  </a:lnTo>
                  <a:lnTo>
                    <a:pt x="8767" y="14851"/>
                  </a:lnTo>
                  <a:lnTo>
                    <a:pt x="8767" y="14851"/>
                  </a:lnTo>
                  <a:lnTo>
                    <a:pt x="8914" y="14767"/>
                  </a:lnTo>
                  <a:cubicBezTo>
                    <a:pt x="8865" y="14743"/>
                    <a:pt x="8791" y="14669"/>
                    <a:pt x="8742" y="14620"/>
                  </a:cubicBezTo>
                  <a:lnTo>
                    <a:pt x="8742" y="14596"/>
                  </a:lnTo>
                  <a:cubicBezTo>
                    <a:pt x="7959" y="13886"/>
                    <a:pt x="7175" y="13102"/>
                    <a:pt x="6441" y="12318"/>
                  </a:cubicBezTo>
                  <a:cubicBezTo>
                    <a:pt x="6251" y="12129"/>
                    <a:pt x="6039" y="11894"/>
                    <a:pt x="5804" y="11679"/>
                  </a:cubicBezTo>
                  <a:lnTo>
                    <a:pt x="5804" y="11679"/>
                  </a:lnTo>
                  <a:lnTo>
                    <a:pt x="5804" y="11657"/>
                  </a:lnTo>
                  <a:cubicBezTo>
                    <a:pt x="5388" y="11216"/>
                    <a:pt x="4947" y="10800"/>
                    <a:pt x="4482" y="10359"/>
                  </a:cubicBezTo>
                  <a:lnTo>
                    <a:pt x="4482" y="10359"/>
                  </a:lnTo>
                  <a:cubicBezTo>
                    <a:pt x="4653" y="10457"/>
                    <a:pt x="4775" y="10531"/>
                    <a:pt x="4922" y="10604"/>
                  </a:cubicBezTo>
                  <a:cubicBezTo>
                    <a:pt x="5208" y="10890"/>
                    <a:pt x="5494" y="11176"/>
                    <a:pt x="5779" y="11439"/>
                  </a:cubicBezTo>
                  <a:lnTo>
                    <a:pt x="5779" y="11439"/>
                  </a:lnTo>
                  <a:lnTo>
                    <a:pt x="5779" y="11461"/>
                  </a:lnTo>
                  <a:cubicBezTo>
                    <a:pt x="6710" y="12392"/>
                    <a:pt x="7690" y="13273"/>
                    <a:pt x="8742" y="14130"/>
                  </a:cubicBezTo>
                  <a:lnTo>
                    <a:pt x="8742" y="14106"/>
                  </a:lnTo>
                  <a:cubicBezTo>
                    <a:pt x="8889" y="14228"/>
                    <a:pt x="9012" y="14326"/>
                    <a:pt x="9183" y="14449"/>
                  </a:cubicBezTo>
                  <a:lnTo>
                    <a:pt x="9306" y="14522"/>
                  </a:lnTo>
                  <a:lnTo>
                    <a:pt x="9428" y="14473"/>
                  </a:lnTo>
                  <a:cubicBezTo>
                    <a:pt x="9330" y="14400"/>
                    <a:pt x="9257" y="14351"/>
                    <a:pt x="9183" y="14277"/>
                  </a:cubicBezTo>
                  <a:cubicBezTo>
                    <a:pt x="9012" y="14204"/>
                    <a:pt x="8889" y="14081"/>
                    <a:pt x="8742" y="13959"/>
                  </a:cubicBezTo>
                  <a:lnTo>
                    <a:pt x="8742" y="13935"/>
                  </a:lnTo>
                  <a:cubicBezTo>
                    <a:pt x="7698" y="13109"/>
                    <a:pt x="6774" y="12211"/>
                    <a:pt x="5804" y="11312"/>
                  </a:cubicBezTo>
                  <a:lnTo>
                    <a:pt x="5804" y="11312"/>
                  </a:lnTo>
                  <a:lnTo>
                    <a:pt x="5804" y="11290"/>
                  </a:lnTo>
                  <a:cubicBezTo>
                    <a:pt x="5657" y="11143"/>
                    <a:pt x="5510" y="11020"/>
                    <a:pt x="5388" y="10849"/>
                  </a:cubicBezTo>
                  <a:lnTo>
                    <a:pt x="5388" y="10849"/>
                  </a:lnTo>
                  <a:cubicBezTo>
                    <a:pt x="5525" y="10941"/>
                    <a:pt x="5662" y="11032"/>
                    <a:pt x="5779" y="11084"/>
                  </a:cubicBezTo>
                  <a:lnTo>
                    <a:pt x="5779" y="11084"/>
                  </a:lnTo>
                  <a:lnTo>
                    <a:pt x="5779" y="11143"/>
                  </a:lnTo>
                  <a:cubicBezTo>
                    <a:pt x="6392" y="11510"/>
                    <a:pt x="7004" y="11878"/>
                    <a:pt x="7592" y="12245"/>
                  </a:cubicBezTo>
                  <a:cubicBezTo>
                    <a:pt x="7959" y="12441"/>
                    <a:pt x="8351" y="12686"/>
                    <a:pt x="8742" y="12906"/>
                  </a:cubicBezTo>
                  <a:lnTo>
                    <a:pt x="8742" y="12759"/>
                  </a:lnTo>
                  <a:lnTo>
                    <a:pt x="7641" y="12122"/>
                  </a:lnTo>
                  <a:cubicBezTo>
                    <a:pt x="7036" y="11760"/>
                    <a:pt x="6409" y="11350"/>
                    <a:pt x="5804" y="10986"/>
                  </a:cubicBezTo>
                  <a:lnTo>
                    <a:pt x="5804" y="10986"/>
                  </a:lnTo>
                  <a:lnTo>
                    <a:pt x="5804" y="10971"/>
                  </a:lnTo>
                  <a:lnTo>
                    <a:pt x="5779" y="10971"/>
                  </a:lnTo>
                  <a:cubicBezTo>
                    <a:pt x="5510" y="10825"/>
                    <a:pt x="5265" y="10678"/>
                    <a:pt x="4971" y="10531"/>
                  </a:cubicBezTo>
                  <a:lnTo>
                    <a:pt x="4065" y="9600"/>
                  </a:lnTo>
                  <a:lnTo>
                    <a:pt x="3869" y="9429"/>
                  </a:lnTo>
                  <a:close/>
                  <a:moveTo>
                    <a:pt x="735" y="12882"/>
                  </a:moveTo>
                  <a:lnTo>
                    <a:pt x="1151" y="13298"/>
                  </a:lnTo>
                  <a:lnTo>
                    <a:pt x="1151" y="13347"/>
                  </a:lnTo>
                  <a:cubicBezTo>
                    <a:pt x="1421" y="13641"/>
                    <a:pt x="1763" y="13983"/>
                    <a:pt x="2106" y="14326"/>
                  </a:cubicBezTo>
                  <a:cubicBezTo>
                    <a:pt x="2351" y="14596"/>
                    <a:pt x="2621" y="14841"/>
                    <a:pt x="2890" y="15110"/>
                  </a:cubicBezTo>
                  <a:lnTo>
                    <a:pt x="2988" y="15208"/>
                  </a:lnTo>
                  <a:lnTo>
                    <a:pt x="2890" y="15134"/>
                  </a:lnTo>
                  <a:cubicBezTo>
                    <a:pt x="2645" y="14987"/>
                    <a:pt x="2400" y="14865"/>
                    <a:pt x="2155" y="14792"/>
                  </a:cubicBezTo>
                  <a:lnTo>
                    <a:pt x="2106" y="14743"/>
                  </a:lnTo>
                  <a:lnTo>
                    <a:pt x="2106" y="14694"/>
                  </a:lnTo>
                  <a:lnTo>
                    <a:pt x="1984" y="14498"/>
                  </a:lnTo>
                  <a:lnTo>
                    <a:pt x="1127" y="13371"/>
                  </a:lnTo>
                  <a:lnTo>
                    <a:pt x="1127" y="13389"/>
                  </a:lnTo>
                  <a:lnTo>
                    <a:pt x="1127" y="13389"/>
                  </a:lnTo>
                  <a:lnTo>
                    <a:pt x="735" y="12882"/>
                  </a:lnTo>
                  <a:close/>
                  <a:moveTo>
                    <a:pt x="5779" y="14106"/>
                  </a:moveTo>
                  <a:lnTo>
                    <a:pt x="5779" y="14253"/>
                  </a:lnTo>
                  <a:cubicBezTo>
                    <a:pt x="6416" y="14694"/>
                    <a:pt x="7053" y="15110"/>
                    <a:pt x="7641" y="15477"/>
                  </a:cubicBezTo>
                  <a:lnTo>
                    <a:pt x="7763" y="15428"/>
                  </a:lnTo>
                  <a:cubicBezTo>
                    <a:pt x="7151" y="15012"/>
                    <a:pt x="6441" y="14547"/>
                    <a:pt x="5779" y="14106"/>
                  </a:cubicBezTo>
                  <a:close/>
                  <a:moveTo>
                    <a:pt x="5779" y="14326"/>
                  </a:moveTo>
                  <a:lnTo>
                    <a:pt x="5779" y="14473"/>
                  </a:lnTo>
                  <a:lnTo>
                    <a:pt x="7249" y="15722"/>
                  </a:lnTo>
                  <a:lnTo>
                    <a:pt x="7371" y="15673"/>
                  </a:lnTo>
                  <a:lnTo>
                    <a:pt x="5779" y="14326"/>
                  </a:lnTo>
                  <a:close/>
                  <a:moveTo>
                    <a:pt x="1151" y="10971"/>
                  </a:moveTo>
                  <a:lnTo>
                    <a:pt x="1029" y="11020"/>
                  </a:lnTo>
                  <a:lnTo>
                    <a:pt x="931" y="11069"/>
                  </a:lnTo>
                  <a:cubicBezTo>
                    <a:pt x="1004" y="11094"/>
                    <a:pt x="1053" y="11143"/>
                    <a:pt x="1151" y="11192"/>
                  </a:cubicBezTo>
                  <a:cubicBezTo>
                    <a:pt x="1298" y="11290"/>
                    <a:pt x="1519" y="11437"/>
                    <a:pt x="1763" y="11584"/>
                  </a:cubicBezTo>
                  <a:cubicBezTo>
                    <a:pt x="1861" y="11682"/>
                    <a:pt x="1984" y="11780"/>
                    <a:pt x="2106" y="11878"/>
                  </a:cubicBezTo>
                  <a:cubicBezTo>
                    <a:pt x="2351" y="12073"/>
                    <a:pt x="2621" y="12294"/>
                    <a:pt x="2890" y="12514"/>
                  </a:cubicBezTo>
                  <a:lnTo>
                    <a:pt x="3453" y="12979"/>
                  </a:lnTo>
                  <a:lnTo>
                    <a:pt x="3453" y="12952"/>
                  </a:lnTo>
                  <a:lnTo>
                    <a:pt x="3453" y="12952"/>
                  </a:lnTo>
                  <a:lnTo>
                    <a:pt x="3820" y="13273"/>
                  </a:lnTo>
                  <a:lnTo>
                    <a:pt x="4188" y="13567"/>
                  </a:lnTo>
                  <a:cubicBezTo>
                    <a:pt x="4433" y="13935"/>
                    <a:pt x="4677" y="14277"/>
                    <a:pt x="4922" y="14620"/>
                  </a:cubicBezTo>
                  <a:cubicBezTo>
                    <a:pt x="4433" y="14155"/>
                    <a:pt x="3943" y="13690"/>
                    <a:pt x="3429" y="13273"/>
                  </a:cubicBezTo>
                  <a:lnTo>
                    <a:pt x="3429" y="13276"/>
                  </a:lnTo>
                  <a:lnTo>
                    <a:pt x="3429" y="13276"/>
                  </a:lnTo>
                  <a:cubicBezTo>
                    <a:pt x="3243" y="13114"/>
                    <a:pt x="3078" y="12972"/>
                    <a:pt x="2890" y="12808"/>
                  </a:cubicBezTo>
                  <a:cubicBezTo>
                    <a:pt x="2621" y="12563"/>
                    <a:pt x="2351" y="12367"/>
                    <a:pt x="2106" y="12147"/>
                  </a:cubicBezTo>
                  <a:lnTo>
                    <a:pt x="2106" y="12294"/>
                  </a:lnTo>
                  <a:cubicBezTo>
                    <a:pt x="2351" y="12514"/>
                    <a:pt x="2621" y="12735"/>
                    <a:pt x="2890" y="12979"/>
                  </a:cubicBezTo>
                  <a:cubicBezTo>
                    <a:pt x="3086" y="13126"/>
                    <a:pt x="3257" y="13298"/>
                    <a:pt x="3453" y="13469"/>
                  </a:cubicBezTo>
                  <a:lnTo>
                    <a:pt x="3453" y="13443"/>
                  </a:lnTo>
                  <a:lnTo>
                    <a:pt x="3453" y="13443"/>
                  </a:lnTo>
                  <a:cubicBezTo>
                    <a:pt x="4058" y="13998"/>
                    <a:pt x="4685" y="14554"/>
                    <a:pt x="5265" y="15085"/>
                  </a:cubicBezTo>
                  <a:cubicBezTo>
                    <a:pt x="5437" y="15355"/>
                    <a:pt x="5633" y="15600"/>
                    <a:pt x="5779" y="15820"/>
                  </a:cubicBezTo>
                  <a:lnTo>
                    <a:pt x="5779" y="15845"/>
                  </a:lnTo>
                  <a:cubicBezTo>
                    <a:pt x="5902" y="16040"/>
                    <a:pt x="6024" y="16212"/>
                    <a:pt x="6147" y="16359"/>
                  </a:cubicBezTo>
                  <a:lnTo>
                    <a:pt x="6269" y="16310"/>
                  </a:lnTo>
                  <a:cubicBezTo>
                    <a:pt x="6147" y="16114"/>
                    <a:pt x="5951" y="15869"/>
                    <a:pt x="5779" y="15624"/>
                  </a:cubicBezTo>
                  <a:lnTo>
                    <a:pt x="5779" y="15600"/>
                  </a:lnTo>
                  <a:cubicBezTo>
                    <a:pt x="6000" y="15820"/>
                    <a:pt x="6196" y="16040"/>
                    <a:pt x="6367" y="16212"/>
                  </a:cubicBezTo>
                  <a:lnTo>
                    <a:pt x="6441" y="16163"/>
                  </a:lnTo>
                  <a:cubicBezTo>
                    <a:pt x="6274" y="15949"/>
                    <a:pt x="6039" y="15712"/>
                    <a:pt x="5779" y="15475"/>
                  </a:cubicBezTo>
                  <a:lnTo>
                    <a:pt x="5779" y="15475"/>
                  </a:lnTo>
                  <a:lnTo>
                    <a:pt x="5779" y="15428"/>
                  </a:lnTo>
                  <a:lnTo>
                    <a:pt x="5388" y="15012"/>
                  </a:lnTo>
                  <a:cubicBezTo>
                    <a:pt x="5143" y="14645"/>
                    <a:pt x="4849" y="14253"/>
                    <a:pt x="4555" y="13861"/>
                  </a:cubicBezTo>
                  <a:lnTo>
                    <a:pt x="4555" y="13861"/>
                  </a:lnTo>
                  <a:cubicBezTo>
                    <a:pt x="4800" y="14032"/>
                    <a:pt x="5265" y="14400"/>
                    <a:pt x="5779" y="14816"/>
                  </a:cubicBezTo>
                  <a:lnTo>
                    <a:pt x="5779" y="14841"/>
                  </a:lnTo>
                  <a:cubicBezTo>
                    <a:pt x="6196" y="15134"/>
                    <a:pt x="6661" y="15502"/>
                    <a:pt x="7053" y="15820"/>
                  </a:cubicBezTo>
                  <a:lnTo>
                    <a:pt x="7175" y="15747"/>
                  </a:lnTo>
                  <a:cubicBezTo>
                    <a:pt x="6734" y="15428"/>
                    <a:pt x="6245" y="15012"/>
                    <a:pt x="5779" y="14694"/>
                  </a:cubicBezTo>
                  <a:lnTo>
                    <a:pt x="5779" y="14645"/>
                  </a:lnTo>
                  <a:cubicBezTo>
                    <a:pt x="5192" y="14204"/>
                    <a:pt x="4702" y="13837"/>
                    <a:pt x="4531" y="13665"/>
                  </a:cubicBezTo>
                  <a:lnTo>
                    <a:pt x="4286" y="13494"/>
                  </a:lnTo>
                  <a:cubicBezTo>
                    <a:pt x="4188" y="13347"/>
                    <a:pt x="4065" y="13175"/>
                    <a:pt x="3967" y="13053"/>
                  </a:cubicBezTo>
                  <a:lnTo>
                    <a:pt x="3967" y="13053"/>
                  </a:lnTo>
                  <a:lnTo>
                    <a:pt x="4457" y="13396"/>
                  </a:lnTo>
                  <a:lnTo>
                    <a:pt x="4531" y="13420"/>
                  </a:lnTo>
                  <a:lnTo>
                    <a:pt x="5755" y="14473"/>
                  </a:lnTo>
                  <a:lnTo>
                    <a:pt x="5755" y="14302"/>
                  </a:lnTo>
                  <a:lnTo>
                    <a:pt x="5461" y="14057"/>
                  </a:lnTo>
                  <a:lnTo>
                    <a:pt x="5755" y="14253"/>
                  </a:lnTo>
                  <a:lnTo>
                    <a:pt x="5755" y="14106"/>
                  </a:lnTo>
                  <a:lnTo>
                    <a:pt x="5779" y="14106"/>
                  </a:lnTo>
                  <a:cubicBezTo>
                    <a:pt x="5388" y="13861"/>
                    <a:pt x="5020" y="13567"/>
                    <a:pt x="4604" y="13322"/>
                  </a:cubicBezTo>
                  <a:lnTo>
                    <a:pt x="3576" y="12490"/>
                  </a:lnTo>
                  <a:lnTo>
                    <a:pt x="3453" y="12306"/>
                  </a:lnTo>
                  <a:lnTo>
                    <a:pt x="3453" y="12306"/>
                  </a:lnTo>
                  <a:lnTo>
                    <a:pt x="3453" y="12514"/>
                  </a:lnTo>
                  <a:lnTo>
                    <a:pt x="3429" y="12494"/>
                  </a:lnTo>
                  <a:lnTo>
                    <a:pt x="3429" y="12514"/>
                  </a:lnTo>
                  <a:lnTo>
                    <a:pt x="3478" y="12539"/>
                  </a:lnTo>
                  <a:lnTo>
                    <a:pt x="3502" y="12588"/>
                  </a:lnTo>
                  <a:lnTo>
                    <a:pt x="3429" y="12539"/>
                  </a:lnTo>
                  <a:lnTo>
                    <a:pt x="3429" y="12547"/>
                  </a:lnTo>
                  <a:lnTo>
                    <a:pt x="2890" y="12196"/>
                  </a:lnTo>
                  <a:cubicBezTo>
                    <a:pt x="2621" y="12024"/>
                    <a:pt x="2351" y="11829"/>
                    <a:pt x="2106" y="11682"/>
                  </a:cubicBezTo>
                  <a:lnTo>
                    <a:pt x="1886" y="11559"/>
                  </a:lnTo>
                  <a:cubicBezTo>
                    <a:pt x="1617" y="11339"/>
                    <a:pt x="1372" y="11167"/>
                    <a:pt x="1151" y="10971"/>
                  </a:cubicBezTo>
                  <a:close/>
                  <a:moveTo>
                    <a:pt x="661" y="11216"/>
                  </a:moveTo>
                  <a:lnTo>
                    <a:pt x="564" y="11290"/>
                  </a:lnTo>
                  <a:cubicBezTo>
                    <a:pt x="735" y="11486"/>
                    <a:pt x="906" y="11780"/>
                    <a:pt x="1151" y="12073"/>
                  </a:cubicBezTo>
                  <a:cubicBezTo>
                    <a:pt x="1298" y="12294"/>
                    <a:pt x="1519" y="12539"/>
                    <a:pt x="1739" y="12808"/>
                  </a:cubicBezTo>
                  <a:cubicBezTo>
                    <a:pt x="1519" y="12661"/>
                    <a:pt x="1347" y="12539"/>
                    <a:pt x="1151" y="12416"/>
                  </a:cubicBezTo>
                  <a:cubicBezTo>
                    <a:pt x="868" y="12251"/>
                    <a:pt x="631" y="12086"/>
                    <a:pt x="417" y="12052"/>
                  </a:cubicBezTo>
                  <a:lnTo>
                    <a:pt x="417" y="12052"/>
                  </a:lnTo>
                  <a:lnTo>
                    <a:pt x="417" y="12147"/>
                  </a:lnTo>
                  <a:cubicBezTo>
                    <a:pt x="408" y="12145"/>
                    <a:pt x="400" y="12143"/>
                    <a:pt x="392" y="12141"/>
                  </a:cubicBezTo>
                  <a:lnTo>
                    <a:pt x="392" y="12141"/>
                  </a:lnTo>
                  <a:lnTo>
                    <a:pt x="392" y="12147"/>
                  </a:lnTo>
                  <a:cubicBezTo>
                    <a:pt x="564" y="12171"/>
                    <a:pt x="808" y="12318"/>
                    <a:pt x="1151" y="12539"/>
                  </a:cubicBezTo>
                  <a:cubicBezTo>
                    <a:pt x="1421" y="12735"/>
                    <a:pt x="1714" y="12931"/>
                    <a:pt x="2033" y="13175"/>
                  </a:cubicBezTo>
                  <a:lnTo>
                    <a:pt x="2106" y="13273"/>
                  </a:lnTo>
                  <a:lnTo>
                    <a:pt x="2106" y="13298"/>
                  </a:lnTo>
                  <a:cubicBezTo>
                    <a:pt x="2229" y="13494"/>
                    <a:pt x="2376" y="13641"/>
                    <a:pt x="2523" y="13837"/>
                  </a:cubicBezTo>
                  <a:cubicBezTo>
                    <a:pt x="2596" y="13886"/>
                    <a:pt x="2718" y="14032"/>
                    <a:pt x="2890" y="14228"/>
                  </a:cubicBezTo>
                  <a:lnTo>
                    <a:pt x="2890" y="14204"/>
                  </a:lnTo>
                  <a:lnTo>
                    <a:pt x="3355" y="14718"/>
                  </a:lnTo>
                  <a:lnTo>
                    <a:pt x="3453" y="14816"/>
                  </a:lnTo>
                  <a:lnTo>
                    <a:pt x="3453" y="14841"/>
                  </a:lnTo>
                  <a:cubicBezTo>
                    <a:pt x="3747" y="15183"/>
                    <a:pt x="4114" y="15600"/>
                    <a:pt x="4482" y="15991"/>
                  </a:cubicBezTo>
                  <a:cubicBezTo>
                    <a:pt x="4163" y="15820"/>
                    <a:pt x="3796" y="15624"/>
                    <a:pt x="3453" y="15453"/>
                  </a:cubicBezTo>
                  <a:lnTo>
                    <a:pt x="3355" y="15379"/>
                  </a:lnTo>
                  <a:lnTo>
                    <a:pt x="2890" y="14914"/>
                  </a:lnTo>
                  <a:lnTo>
                    <a:pt x="2890" y="14939"/>
                  </a:lnTo>
                  <a:cubicBezTo>
                    <a:pt x="2621" y="14645"/>
                    <a:pt x="2376" y="14375"/>
                    <a:pt x="2106" y="14130"/>
                  </a:cubicBezTo>
                  <a:cubicBezTo>
                    <a:pt x="1763" y="13763"/>
                    <a:pt x="1421" y="13420"/>
                    <a:pt x="1151" y="13151"/>
                  </a:cubicBezTo>
                  <a:lnTo>
                    <a:pt x="1151" y="13126"/>
                  </a:lnTo>
                  <a:lnTo>
                    <a:pt x="759" y="12759"/>
                  </a:lnTo>
                  <a:cubicBezTo>
                    <a:pt x="647" y="12624"/>
                    <a:pt x="513" y="12468"/>
                    <a:pt x="417" y="12387"/>
                  </a:cubicBezTo>
                  <a:lnTo>
                    <a:pt x="417" y="12387"/>
                  </a:lnTo>
                  <a:lnTo>
                    <a:pt x="417" y="12318"/>
                  </a:lnTo>
                  <a:cubicBezTo>
                    <a:pt x="368" y="12245"/>
                    <a:pt x="294" y="12171"/>
                    <a:pt x="245" y="12147"/>
                  </a:cubicBezTo>
                  <a:cubicBezTo>
                    <a:pt x="257" y="12135"/>
                    <a:pt x="276" y="12129"/>
                    <a:pt x="303" y="12129"/>
                  </a:cubicBezTo>
                  <a:cubicBezTo>
                    <a:pt x="326" y="12129"/>
                    <a:pt x="355" y="12133"/>
                    <a:pt x="392" y="12141"/>
                  </a:cubicBezTo>
                  <a:lnTo>
                    <a:pt x="392" y="12141"/>
                  </a:lnTo>
                  <a:lnTo>
                    <a:pt x="392" y="12049"/>
                  </a:lnTo>
                  <a:cubicBezTo>
                    <a:pt x="400" y="12050"/>
                    <a:pt x="408" y="12051"/>
                    <a:pt x="417" y="12052"/>
                  </a:cubicBezTo>
                  <a:lnTo>
                    <a:pt x="417" y="12052"/>
                  </a:lnTo>
                  <a:lnTo>
                    <a:pt x="417" y="12049"/>
                  </a:lnTo>
                  <a:cubicBezTo>
                    <a:pt x="355" y="12037"/>
                    <a:pt x="300" y="12031"/>
                    <a:pt x="254" y="12031"/>
                  </a:cubicBezTo>
                  <a:cubicBezTo>
                    <a:pt x="208" y="12031"/>
                    <a:pt x="172" y="12037"/>
                    <a:pt x="147" y="12049"/>
                  </a:cubicBezTo>
                  <a:cubicBezTo>
                    <a:pt x="147" y="12049"/>
                    <a:pt x="123" y="12049"/>
                    <a:pt x="123" y="12073"/>
                  </a:cubicBezTo>
                  <a:lnTo>
                    <a:pt x="74" y="12073"/>
                  </a:lnTo>
                  <a:cubicBezTo>
                    <a:pt x="49" y="12098"/>
                    <a:pt x="49" y="12147"/>
                    <a:pt x="74" y="12171"/>
                  </a:cubicBezTo>
                  <a:cubicBezTo>
                    <a:pt x="74" y="12318"/>
                    <a:pt x="172" y="12637"/>
                    <a:pt x="417" y="13053"/>
                  </a:cubicBezTo>
                  <a:lnTo>
                    <a:pt x="417" y="13102"/>
                  </a:lnTo>
                  <a:lnTo>
                    <a:pt x="417" y="13126"/>
                  </a:lnTo>
                  <a:cubicBezTo>
                    <a:pt x="270" y="13004"/>
                    <a:pt x="123" y="12857"/>
                    <a:pt x="0" y="12759"/>
                  </a:cubicBezTo>
                  <a:lnTo>
                    <a:pt x="0" y="12906"/>
                  </a:lnTo>
                  <a:cubicBezTo>
                    <a:pt x="123" y="13028"/>
                    <a:pt x="270" y="13151"/>
                    <a:pt x="417" y="13273"/>
                  </a:cubicBezTo>
                  <a:lnTo>
                    <a:pt x="417" y="13249"/>
                  </a:lnTo>
                  <a:cubicBezTo>
                    <a:pt x="490" y="13298"/>
                    <a:pt x="564" y="13371"/>
                    <a:pt x="637" y="13420"/>
                  </a:cubicBezTo>
                  <a:cubicBezTo>
                    <a:pt x="735" y="13592"/>
                    <a:pt x="808" y="13739"/>
                    <a:pt x="931" y="13910"/>
                  </a:cubicBezTo>
                  <a:cubicBezTo>
                    <a:pt x="784" y="13837"/>
                    <a:pt x="686" y="13739"/>
                    <a:pt x="612" y="13665"/>
                  </a:cubicBezTo>
                  <a:lnTo>
                    <a:pt x="417" y="13518"/>
                  </a:lnTo>
                  <a:lnTo>
                    <a:pt x="417" y="13543"/>
                  </a:lnTo>
                  <a:cubicBezTo>
                    <a:pt x="245" y="13396"/>
                    <a:pt x="74" y="13273"/>
                    <a:pt x="0" y="13151"/>
                  </a:cubicBezTo>
                  <a:lnTo>
                    <a:pt x="0" y="13298"/>
                  </a:lnTo>
                  <a:cubicBezTo>
                    <a:pt x="123" y="13420"/>
                    <a:pt x="270" y="13592"/>
                    <a:pt x="417" y="13714"/>
                  </a:cubicBezTo>
                  <a:lnTo>
                    <a:pt x="417" y="13665"/>
                  </a:lnTo>
                  <a:lnTo>
                    <a:pt x="539" y="13763"/>
                  </a:lnTo>
                  <a:cubicBezTo>
                    <a:pt x="661" y="13886"/>
                    <a:pt x="882" y="14008"/>
                    <a:pt x="1127" y="14204"/>
                  </a:cubicBezTo>
                  <a:lnTo>
                    <a:pt x="1127" y="14081"/>
                  </a:lnTo>
                  <a:lnTo>
                    <a:pt x="1151" y="14106"/>
                  </a:lnTo>
                  <a:cubicBezTo>
                    <a:pt x="1159" y="14111"/>
                    <a:pt x="1167" y="14117"/>
                    <a:pt x="1176" y="14122"/>
                  </a:cubicBezTo>
                  <a:lnTo>
                    <a:pt x="1176" y="14122"/>
                  </a:lnTo>
                  <a:lnTo>
                    <a:pt x="1176" y="14081"/>
                  </a:lnTo>
                  <a:cubicBezTo>
                    <a:pt x="1102" y="13959"/>
                    <a:pt x="1029" y="13837"/>
                    <a:pt x="980" y="13739"/>
                  </a:cubicBezTo>
                  <a:lnTo>
                    <a:pt x="980" y="13739"/>
                  </a:lnTo>
                  <a:cubicBezTo>
                    <a:pt x="1015" y="13774"/>
                    <a:pt x="1077" y="13823"/>
                    <a:pt x="1127" y="13884"/>
                  </a:cubicBezTo>
                  <a:lnTo>
                    <a:pt x="1127" y="13884"/>
                  </a:lnTo>
                  <a:lnTo>
                    <a:pt x="1127" y="13763"/>
                  </a:lnTo>
                  <a:lnTo>
                    <a:pt x="1127" y="13763"/>
                  </a:lnTo>
                  <a:cubicBezTo>
                    <a:pt x="1135" y="13771"/>
                    <a:pt x="1143" y="13779"/>
                    <a:pt x="1151" y="13788"/>
                  </a:cubicBezTo>
                  <a:lnTo>
                    <a:pt x="1176" y="13788"/>
                  </a:lnTo>
                  <a:lnTo>
                    <a:pt x="1176" y="13958"/>
                  </a:lnTo>
                  <a:lnTo>
                    <a:pt x="1176" y="13958"/>
                  </a:lnTo>
                  <a:lnTo>
                    <a:pt x="1641" y="14400"/>
                  </a:lnTo>
                  <a:cubicBezTo>
                    <a:pt x="1479" y="14284"/>
                    <a:pt x="1317" y="14212"/>
                    <a:pt x="1176" y="14122"/>
                  </a:cubicBezTo>
                  <a:lnTo>
                    <a:pt x="1176" y="14122"/>
                  </a:lnTo>
                  <a:lnTo>
                    <a:pt x="1176" y="14277"/>
                  </a:lnTo>
                  <a:lnTo>
                    <a:pt x="1127" y="14204"/>
                  </a:lnTo>
                  <a:lnTo>
                    <a:pt x="1127" y="14277"/>
                  </a:lnTo>
                  <a:cubicBezTo>
                    <a:pt x="1274" y="14473"/>
                    <a:pt x="1421" y="14669"/>
                    <a:pt x="1592" y="14914"/>
                  </a:cubicBezTo>
                  <a:lnTo>
                    <a:pt x="2082" y="15624"/>
                  </a:lnTo>
                  <a:lnTo>
                    <a:pt x="2082" y="15428"/>
                  </a:lnTo>
                  <a:lnTo>
                    <a:pt x="1665" y="14865"/>
                  </a:lnTo>
                  <a:cubicBezTo>
                    <a:pt x="1543" y="14718"/>
                    <a:pt x="1470" y="14522"/>
                    <a:pt x="1347" y="14375"/>
                  </a:cubicBezTo>
                  <a:lnTo>
                    <a:pt x="1347" y="14375"/>
                  </a:lnTo>
                  <a:cubicBezTo>
                    <a:pt x="1543" y="14498"/>
                    <a:pt x="1763" y="14645"/>
                    <a:pt x="1984" y="14767"/>
                  </a:cubicBezTo>
                  <a:lnTo>
                    <a:pt x="2106" y="14939"/>
                  </a:lnTo>
                  <a:lnTo>
                    <a:pt x="2106" y="14987"/>
                  </a:lnTo>
                  <a:lnTo>
                    <a:pt x="2890" y="16016"/>
                  </a:lnTo>
                  <a:lnTo>
                    <a:pt x="2890" y="15967"/>
                  </a:lnTo>
                  <a:lnTo>
                    <a:pt x="3453" y="16702"/>
                  </a:lnTo>
                  <a:lnTo>
                    <a:pt x="3453" y="16481"/>
                  </a:lnTo>
                  <a:lnTo>
                    <a:pt x="2890" y="15747"/>
                  </a:lnTo>
                  <a:lnTo>
                    <a:pt x="2890" y="15820"/>
                  </a:lnTo>
                  <a:lnTo>
                    <a:pt x="2400" y="15159"/>
                  </a:lnTo>
                  <a:lnTo>
                    <a:pt x="2890" y="15600"/>
                  </a:lnTo>
                  <a:lnTo>
                    <a:pt x="2890" y="15575"/>
                  </a:lnTo>
                  <a:lnTo>
                    <a:pt x="3453" y="16089"/>
                  </a:lnTo>
                  <a:lnTo>
                    <a:pt x="4677" y="17216"/>
                  </a:lnTo>
                  <a:lnTo>
                    <a:pt x="4800" y="17167"/>
                  </a:lnTo>
                  <a:lnTo>
                    <a:pt x="3453" y="15943"/>
                  </a:lnTo>
                  <a:lnTo>
                    <a:pt x="3453" y="15918"/>
                  </a:lnTo>
                  <a:lnTo>
                    <a:pt x="2890" y="15379"/>
                  </a:lnTo>
                  <a:lnTo>
                    <a:pt x="2890" y="15428"/>
                  </a:lnTo>
                  <a:lnTo>
                    <a:pt x="2572" y="15110"/>
                  </a:lnTo>
                  <a:lnTo>
                    <a:pt x="2572" y="15110"/>
                  </a:lnTo>
                  <a:cubicBezTo>
                    <a:pt x="2694" y="15159"/>
                    <a:pt x="2767" y="15232"/>
                    <a:pt x="2890" y="15306"/>
                  </a:cubicBezTo>
                  <a:cubicBezTo>
                    <a:pt x="3012" y="15355"/>
                    <a:pt x="3184" y="15453"/>
                    <a:pt x="3306" y="15502"/>
                  </a:cubicBezTo>
                  <a:lnTo>
                    <a:pt x="3453" y="15649"/>
                  </a:lnTo>
                  <a:lnTo>
                    <a:pt x="3453" y="15673"/>
                  </a:lnTo>
                  <a:cubicBezTo>
                    <a:pt x="3967" y="16187"/>
                    <a:pt x="4482" y="16677"/>
                    <a:pt x="4947" y="17069"/>
                  </a:cubicBezTo>
                  <a:lnTo>
                    <a:pt x="5045" y="17020"/>
                  </a:lnTo>
                  <a:cubicBezTo>
                    <a:pt x="4629" y="16653"/>
                    <a:pt x="4188" y="16187"/>
                    <a:pt x="3698" y="15698"/>
                  </a:cubicBezTo>
                  <a:lnTo>
                    <a:pt x="3698" y="15698"/>
                  </a:lnTo>
                  <a:cubicBezTo>
                    <a:pt x="4041" y="15869"/>
                    <a:pt x="4408" y="16065"/>
                    <a:pt x="4726" y="16236"/>
                  </a:cubicBezTo>
                  <a:cubicBezTo>
                    <a:pt x="4922" y="16481"/>
                    <a:pt x="5143" y="16702"/>
                    <a:pt x="5290" y="16898"/>
                  </a:cubicBezTo>
                  <a:lnTo>
                    <a:pt x="5388" y="16824"/>
                  </a:lnTo>
                  <a:cubicBezTo>
                    <a:pt x="5241" y="16677"/>
                    <a:pt x="5143" y="16555"/>
                    <a:pt x="5020" y="16408"/>
                  </a:cubicBezTo>
                  <a:lnTo>
                    <a:pt x="5020" y="16408"/>
                  </a:lnTo>
                  <a:cubicBezTo>
                    <a:pt x="5216" y="16481"/>
                    <a:pt x="5437" y="16579"/>
                    <a:pt x="5633" y="16677"/>
                  </a:cubicBezTo>
                  <a:lnTo>
                    <a:pt x="5755" y="16604"/>
                  </a:lnTo>
                  <a:lnTo>
                    <a:pt x="5657" y="16579"/>
                  </a:lnTo>
                  <a:lnTo>
                    <a:pt x="4800" y="16163"/>
                  </a:lnTo>
                  <a:cubicBezTo>
                    <a:pt x="4335" y="15624"/>
                    <a:pt x="3845" y="15110"/>
                    <a:pt x="3453" y="14645"/>
                  </a:cubicBezTo>
                  <a:lnTo>
                    <a:pt x="3453" y="14620"/>
                  </a:lnTo>
                  <a:cubicBezTo>
                    <a:pt x="3233" y="14375"/>
                    <a:pt x="3061" y="14155"/>
                    <a:pt x="2890" y="14008"/>
                  </a:cubicBezTo>
                  <a:lnTo>
                    <a:pt x="2890" y="14032"/>
                  </a:lnTo>
                  <a:cubicBezTo>
                    <a:pt x="2767" y="13886"/>
                    <a:pt x="2694" y="13788"/>
                    <a:pt x="2621" y="13739"/>
                  </a:cubicBezTo>
                  <a:lnTo>
                    <a:pt x="2498" y="13592"/>
                  </a:lnTo>
                  <a:lnTo>
                    <a:pt x="2498" y="13592"/>
                  </a:lnTo>
                  <a:cubicBezTo>
                    <a:pt x="2621" y="13665"/>
                    <a:pt x="2767" y="13763"/>
                    <a:pt x="2890" y="13886"/>
                  </a:cubicBezTo>
                  <a:lnTo>
                    <a:pt x="2890" y="13861"/>
                  </a:lnTo>
                  <a:lnTo>
                    <a:pt x="3429" y="14306"/>
                  </a:lnTo>
                  <a:lnTo>
                    <a:pt x="3429" y="14306"/>
                  </a:lnTo>
                  <a:lnTo>
                    <a:pt x="3429" y="14326"/>
                  </a:lnTo>
                  <a:cubicBezTo>
                    <a:pt x="4090" y="14841"/>
                    <a:pt x="4726" y="15428"/>
                    <a:pt x="5314" y="15918"/>
                  </a:cubicBezTo>
                  <a:lnTo>
                    <a:pt x="5779" y="16310"/>
                  </a:lnTo>
                  <a:lnTo>
                    <a:pt x="5779" y="16334"/>
                  </a:lnTo>
                  <a:lnTo>
                    <a:pt x="5926" y="16481"/>
                  </a:lnTo>
                  <a:lnTo>
                    <a:pt x="6049" y="16432"/>
                  </a:lnTo>
                  <a:lnTo>
                    <a:pt x="5779" y="16187"/>
                  </a:lnTo>
                  <a:lnTo>
                    <a:pt x="5779" y="16163"/>
                  </a:lnTo>
                  <a:lnTo>
                    <a:pt x="5388" y="15845"/>
                  </a:lnTo>
                  <a:cubicBezTo>
                    <a:pt x="4807" y="15337"/>
                    <a:pt x="4107" y="14757"/>
                    <a:pt x="3453" y="14177"/>
                  </a:cubicBezTo>
                  <a:lnTo>
                    <a:pt x="3453" y="14177"/>
                  </a:lnTo>
                  <a:lnTo>
                    <a:pt x="3453" y="14155"/>
                  </a:lnTo>
                  <a:lnTo>
                    <a:pt x="2890" y="13714"/>
                  </a:lnTo>
                  <a:lnTo>
                    <a:pt x="2890" y="13739"/>
                  </a:lnTo>
                  <a:cubicBezTo>
                    <a:pt x="2621" y="13518"/>
                    <a:pt x="2376" y="13298"/>
                    <a:pt x="2131" y="13151"/>
                  </a:cubicBezTo>
                  <a:lnTo>
                    <a:pt x="2106" y="13126"/>
                  </a:lnTo>
                  <a:lnTo>
                    <a:pt x="2106" y="13102"/>
                  </a:lnTo>
                  <a:cubicBezTo>
                    <a:pt x="1739" y="12637"/>
                    <a:pt x="1396" y="12245"/>
                    <a:pt x="1151" y="11902"/>
                  </a:cubicBezTo>
                  <a:cubicBezTo>
                    <a:pt x="931" y="11657"/>
                    <a:pt x="784" y="11437"/>
                    <a:pt x="661" y="11216"/>
                  </a:cubicBezTo>
                  <a:close/>
                  <a:moveTo>
                    <a:pt x="417" y="15962"/>
                  </a:moveTo>
                  <a:lnTo>
                    <a:pt x="417" y="16212"/>
                  </a:lnTo>
                  <a:cubicBezTo>
                    <a:pt x="409" y="16193"/>
                    <a:pt x="401" y="16174"/>
                    <a:pt x="392" y="16156"/>
                  </a:cubicBezTo>
                  <a:lnTo>
                    <a:pt x="392" y="16156"/>
                  </a:lnTo>
                  <a:lnTo>
                    <a:pt x="392" y="16187"/>
                  </a:lnTo>
                  <a:cubicBezTo>
                    <a:pt x="536" y="16451"/>
                    <a:pt x="773" y="16808"/>
                    <a:pt x="1127" y="17281"/>
                  </a:cubicBezTo>
                  <a:lnTo>
                    <a:pt x="1127" y="17281"/>
                  </a:lnTo>
                  <a:lnTo>
                    <a:pt x="1127" y="17093"/>
                  </a:lnTo>
                  <a:cubicBezTo>
                    <a:pt x="1135" y="17104"/>
                    <a:pt x="1143" y="17116"/>
                    <a:pt x="1151" y="17127"/>
                  </a:cubicBezTo>
                  <a:lnTo>
                    <a:pt x="1151" y="17127"/>
                  </a:lnTo>
                  <a:lnTo>
                    <a:pt x="1151" y="17093"/>
                  </a:lnTo>
                  <a:cubicBezTo>
                    <a:pt x="804" y="16607"/>
                    <a:pt x="566" y="16230"/>
                    <a:pt x="417" y="15962"/>
                  </a:cubicBezTo>
                  <a:close/>
                  <a:moveTo>
                    <a:pt x="3478" y="16530"/>
                  </a:moveTo>
                  <a:lnTo>
                    <a:pt x="3478" y="16702"/>
                  </a:lnTo>
                  <a:lnTo>
                    <a:pt x="3453" y="16702"/>
                  </a:lnTo>
                  <a:lnTo>
                    <a:pt x="4090" y="17559"/>
                  </a:lnTo>
                  <a:lnTo>
                    <a:pt x="4212" y="17510"/>
                  </a:lnTo>
                  <a:lnTo>
                    <a:pt x="3478" y="16530"/>
                  </a:lnTo>
                  <a:close/>
                  <a:moveTo>
                    <a:pt x="2106" y="15453"/>
                  </a:moveTo>
                  <a:lnTo>
                    <a:pt x="2106" y="15649"/>
                  </a:lnTo>
                  <a:lnTo>
                    <a:pt x="2890" y="16751"/>
                  </a:lnTo>
                  <a:lnTo>
                    <a:pt x="3453" y="17534"/>
                  </a:lnTo>
                  <a:lnTo>
                    <a:pt x="3625" y="17804"/>
                  </a:lnTo>
                  <a:lnTo>
                    <a:pt x="3747" y="17755"/>
                  </a:lnTo>
                  <a:lnTo>
                    <a:pt x="3453" y="17314"/>
                  </a:lnTo>
                  <a:lnTo>
                    <a:pt x="2890" y="16555"/>
                  </a:lnTo>
                  <a:lnTo>
                    <a:pt x="2106" y="15453"/>
                  </a:lnTo>
                  <a:close/>
                  <a:moveTo>
                    <a:pt x="0" y="13910"/>
                  </a:moveTo>
                  <a:lnTo>
                    <a:pt x="0" y="14106"/>
                  </a:lnTo>
                  <a:cubicBezTo>
                    <a:pt x="116" y="14245"/>
                    <a:pt x="253" y="14405"/>
                    <a:pt x="392" y="14567"/>
                  </a:cubicBezTo>
                  <a:lnTo>
                    <a:pt x="392" y="14567"/>
                  </a:lnTo>
                  <a:lnTo>
                    <a:pt x="392" y="14596"/>
                  </a:lnTo>
                  <a:cubicBezTo>
                    <a:pt x="661" y="14865"/>
                    <a:pt x="906" y="15134"/>
                    <a:pt x="1151" y="15453"/>
                  </a:cubicBezTo>
                  <a:lnTo>
                    <a:pt x="1617" y="15991"/>
                  </a:lnTo>
                  <a:cubicBezTo>
                    <a:pt x="1739" y="16163"/>
                    <a:pt x="1910" y="16359"/>
                    <a:pt x="2106" y="16604"/>
                  </a:cubicBezTo>
                  <a:lnTo>
                    <a:pt x="2106" y="16653"/>
                  </a:lnTo>
                  <a:cubicBezTo>
                    <a:pt x="2278" y="16898"/>
                    <a:pt x="2498" y="17142"/>
                    <a:pt x="2743" y="17412"/>
                  </a:cubicBezTo>
                  <a:cubicBezTo>
                    <a:pt x="2523" y="17191"/>
                    <a:pt x="2327" y="16971"/>
                    <a:pt x="2106" y="16800"/>
                  </a:cubicBezTo>
                  <a:lnTo>
                    <a:pt x="2106" y="16775"/>
                  </a:lnTo>
                  <a:cubicBezTo>
                    <a:pt x="1739" y="16432"/>
                    <a:pt x="1421" y="16163"/>
                    <a:pt x="1151" y="15943"/>
                  </a:cubicBezTo>
                  <a:lnTo>
                    <a:pt x="1151" y="15967"/>
                  </a:lnTo>
                  <a:cubicBezTo>
                    <a:pt x="980" y="15820"/>
                    <a:pt x="808" y="15722"/>
                    <a:pt x="735" y="15673"/>
                  </a:cubicBezTo>
                  <a:cubicBezTo>
                    <a:pt x="588" y="15575"/>
                    <a:pt x="515" y="15551"/>
                    <a:pt x="417" y="15502"/>
                  </a:cubicBezTo>
                  <a:lnTo>
                    <a:pt x="417" y="15477"/>
                  </a:lnTo>
                  <a:cubicBezTo>
                    <a:pt x="368" y="15477"/>
                    <a:pt x="294" y="15477"/>
                    <a:pt x="270" y="15502"/>
                  </a:cubicBezTo>
                  <a:cubicBezTo>
                    <a:pt x="172" y="15551"/>
                    <a:pt x="172" y="15698"/>
                    <a:pt x="270" y="15918"/>
                  </a:cubicBezTo>
                  <a:cubicBezTo>
                    <a:pt x="290" y="15980"/>
                    <a:pt x="346" y="16059"/>
                    <a:pt x="392" y="16156"/>
                  </a:cubicBezTo>
                  <a:lnTo>
                    <a:pt x="392" y="16156"/>
                  </a:lnTo>
                  <a:lnTo>
                    <a:pt x="392" y="15918"/>
                  </a:lnTo>
                  <a:cubicBezTo>
                    <a:pt x="400" y="15932"/>
                    <a:pt x="408" y="15947"/>
                    <a:pt x="417" y="15962"/>
                  </a:cubicBezTo>
                  <a:lnTo>
                    <a:pt x="417" y="15962"/>
                  </a:lnTo>
                  <a:lnTo>
                    <a:pt x="417" y="15943"/>
                  </a:lnTo>
                  <a:cubicBezTo>
                    <a:pt x="417" y="15918"/>
                    <a:pt x="392" y="15869"/>
                    <a:pt x="392" y="15845"/>
                  </a:cubicBezTo>
                  <a:cubicBezTo>
                    <a:pt x="319" y="15698"/>
                    <a:pt x="294" y="15600"/>
                    <a:pt x="319" y="15600"/>
                  </a:cubicBezTo>
                  <a:cubicBezTo>
                    <a:pt x="319" y="15587"/>
                    <a:pt x="337" y="15581"/>
                    <a:pt x="358" y="15581"/>
                  </a:cubicBezTo>
                  <a:cubicBezTo>
                    <a:pt x="380" y="15581"/>
                    <a:pt x="404" y="15587"/>
                    <a:pt x="417" y="15600"/>
                  </a:cubicBezTo>
                  <a:lnTo>
                    <a:pt x="417" y="15624"/>
                  </a:lnTo>
                  <a:cubicBezTo>
                    <a:pt x="441" y="15673"/>
                    <a:pt x="539" y="15698"/>
                    <a:pt x="637" y="15747"/>
                  </a:cubicBezTo>
                  <a:cubicBezTo>
                    <a:pt x="784" y="15820"/>
                    <a:pt x="931" y="15967"/>
                    <a:pt x="1151" y="16114"/>
                  </a:cubicBezTo>
                  <a:lnTo>
                    <a:pt x="1151" y="16089"/>
                  </a:lnTo>
                  <a:cubicBezTo>
                    <a:pt x="1421" y="16310"/>
                    <a:pt x="1739" y="16579"/>
                    <a:pt x="2106" y="16922"/>
                  </a:cubicBezTo>
                  <a:lnTo>
                    <a:pt x="2106" y="16947"/>
                  </a:lnTo>
                  <a:cubicBezTo>
                    <a:pt x="2351" y="17167"/>
                    <a:pt x="2621" y="17412"/>
                    <a:pt x="2890" y="17681"/>
                  </a:cubicBezTo>
                  <a:cubicBezTo>
                    <a:pt x="3012" y="17779"/>
                    <a:pt x="3135" y="17902"/>
                    <a:pt x="3257" y="18024"/>
                  </a:cubicBezTo>
                  <a:lnTo>
                    <a:pt x="3429" y="17926"/>
                  </a:lnTo>
                  <a:cubicBezTo>
                    <a:pt x="3233" y="17755"/>
                    <a:pt x="3061" y="17534"/>
                    <a:pt x="2890" y="17338"/>
                  </a:cubicBezTo>
                  <a:cubicBezTo>
                    <a:pt x="2596" y="16995"/>
                    <a:pt x="2351" y="16677"/>
                    <a:pt x="2106" y="16457"/>
                  </a:cubicBezTo>
                  <a:lnTo>
                    <a:pt x="2106" y="16432"/>
                  </a:lnTo>
                  <a:cubicBezTo>
                    <a:pt x="1959" y="16236"/>
                    <a:pt x="1788" y="16065"/>
                    <a:pt x="1714" y="15943"/>
                  </a:cubicBezTo>
                  <a:cubicBezTo>
                    <a:pt x="1519" y="15722"/>
                    <a:pt x="1347" y="15477"/>
                    <a:pt x="1151" y="15257"/>
                  </a:cubicBezTo>
                  <a:cubicBezTo>
                    <a:pt x="914" y="14972"/>
                    <a:pt x="676" y="14710"/>
                    <a:pt x="417" y="14426"/>
                  </a:cubicBezTo>
                  <a:lnTo>
                    <a:pt x="417" y="14426"/>
                  </a:lnTo>
                  <a:lnTo>
                    <a:pt x="417" y="14400"/>
                  </a:lnTo>
                  <a:cubicBezTo>
                    <a:pt x="270" y="14228"/>
                    <a:pt x="123" y="14081"/>
                    <a:pt x="0" y="13910"/>
                  </a:cubicBezTo>
                  <a:close/>
                  <a:moveTo>
                    <a:pt x="0" y="16457"/>
                  </a:moveTo>
                  <a:lnTo>
                    <a:pt x="0" y="16653"/>
                  </a:lnTo>
                  <a:cubicBezTo>
                    <a:pt x="116" y="16791"/>
                    <a:pt x="253" y="16930"/>
                    <a:pt x="392" y="17069"/>
                  </a:cubicBezTo>
                  <a:lnTo>
                    <a:pt x="392" y="17069"/>
                  </a:lnTo>
                  <a:lnTo>
                    <a:pt x="392" y="17093"/>
                  </a:lnTo>
                  <a:cubicBezTo>
                    <a:pt x="644" y="17322"/>
                    <a:pt x="874" y="17572"/>
                    <a:pt x="1102" y="17843"/>
                  </a:cubicBezTo>
                  <a:lnTo>
                    <a:pt x="1102" y="17843"/>
                  </a:lnTo>
                  <a:lnTo>
                    <a:pt x="1102" y="17902"/>
                  </a:lnTo>
                  <a:lnTo>
                    <a:pt x="1372" y="18171"/>
                  </a:lnTo>
                  <a:lnTo>
                    <a:pt x="1543" y="18367"/>
                  </a:lnTo>
                  <a:cubicBezTo>
                    <a:pt x="1404" y="18297"/>
                    <a:pt x="1287" y="18272"/>
                    <a:pt x="1151" y="18207"/>
                  </a:cubicBezTo>
                  <a:lnTo>
                    <a:pt x="1151" y="18207"/>
                  </a:lnTo>
                  <a:lnTo>
                    <a:pt x="1151" y="18293"/>
                  </a:lnTo>
                  <a:cubicBezTo>
                    <a:pt x="1144" y="18290"/>
                    <a:pt x="1136" y="18286"/>
                    <a:pt x="1127" y="18281"/>
                  </a:cubicBezTo>
                  <a:lnTo>
                    <a:pt x="1127" y="18281"/>
                  </a:lnTo>
                  <a:lnTo>
                    <a:pt x="1127" y="18318"/>
                  </a:lnTo>
                  <a:cubicBezTo>
                    <a:pt x="1347" y="18416"/>
                    <a:pt x="1519" y="18489"/>
                    <a:pt x="1739" y="18538"/>
                  </a:cubicBezTo>
                  <a:cubicBezTo>
                    <a:pt x="1788" y="18587"/>
                    <a:pt x="1861" y="18685"/>
                    <a:pt x="1910" y="18759"/>
                  </a:cubicBezTo>
                  <a:lnTo>
                    <a:pt x="2033" y="18685"/>
                  </a:lnTo>
                  <a:lnTo>
                    <a:pt x="1984" y="18636"/>
                  </a:lnTo>
                  <a:lnTo>
                    <a:pt x="2106" y="18661"/>
                  </a:lnTo>
                  <a:lnTo>
                    <a:pt x="2278" y="18563"/>
                  </a:lnTo>
                  <a:lnTo>
                    <a:pt x="2253" y="18563"/>
                  </a:lnTo>
                  <a:lnTo>
                    <a:pt x="2204" y="18514"/>
                  </a:lnTo>
                  <a:lnTo>
                    <a:pt x="2106" y="18391"/>
                  </a:lnTo>
                  <a:cubicBezTo>
                    <a:pt x="1750" y="17916"/>
                    <a:pt x="1417" y="17487"/>
                    <a:pt x="1151" y="17127"/>
                  </a:cubicBezTo>
                  <a:lnTo>
                    <a:pt x="1151" y="17127"/>
                  </a:lnTo>
                  <a:lnTo>
                    <a:pt x="1151" y="17314"/>
                  </a:lnTo>
                  <a:cubicBezTo>
                    <a:pt x="1143" y="17303"/>
                    <a:pt x="1135" y="17292"/>
                    <a:pt x="1127" y="17281"/>
                  </a:cubicBezTo>
                  <a:lnTo>
                    <a:pt x="1127" y="17281"/>
                  </a:lnTo>
                  <a:lnTo>
                    <a:pt x="1127" y="17314"/>
                  </a:lnTo>
                  <a:cubicBezTo>
                    <a:pt x="1372" y="17657"/>
                    <a:pt x="1665" y="18048"/>
                    <a:pt x="2008" y="18514"/>
                  </a:cubicBezTo>
                  <a:cubicBezTo>
                    <a:pt x="1959" y="18465"/>
                    <a:pt x="1861" y="18465"/>
                    <a:pt x="1788" y="18440"/>
                  </a:cubicBezTo>
                  <a:cubicBezTo>
                    <a:pt x="1665" y="18318"/>
                    <a:pt x="1592" y="18195"/>
                    <a:pt x="1470" y="18073"/>
                  </a:cubicBezTo>
                  <a:lnTo>
                    <a:pt x="1151" y="17755"/>
                  </a:lnTo>
                  <a:lnTo>
                    <a:pt x="1151" y="17755"/>
                  </a:lnTo>
                  <a:lnTo>
                    <a:pt x="1151" y="17706"/>
                  </a:lnTo>
                  <a:cubicBezTo>
                    <a:pt x="914" y="17444"/>
                    <a:pt x="676" y="17206"/>
                    <a:pt x="417" y="16947"/>
                  </a:cubicBezTo>
                  <a:lnTo>
                    <a:pt x="417" y="16947"/>
                  </a:lnTo>
                  <a:lnTo>
                    <a:pt x="417" y="16922"/>
                  </a:lnTo>
                  <a:cubicBezTo>
                    <a:pt x="270" y="16775"/>
                    <a:pt x="123" y="16604"/>
                    <a:pt x="0" y="16457"/>
                  </a:cubicBezTo>
                  <a:close/>
                  <a:moveTo>
                    <a:pt x="0" y="16947"/>
                  </a:moveTo>
                  <a:lnTo>
                    <a:pt x="0" y="17167"/>
                  </a:lnTo>
                  <a:cubicBezTo>
                    <a:pt x="147" y="17363"/>
                    <a:pt x="270" y="17583"/>
                    <a:pt x="417" y="17779"/>
                  </a:cubicBezTo>
                  <a:cubicBezTo>
                    <a:pt x="490" y="17828"/>
                    <a:pt x="515" y="17902"/>
                    <a:pt x="564" y="17951"/>
                  </a:cubicBezTo>
                  <a:lnTo>
                    <a:pt x="490" y="17926"/>
                  </a:lnTo>
                  <a:lnTo>
                    <a:pt x="417" y="17877"/>
                  </a:lnTo>
                  <a:lnTo>
                    <a:pt x="417" y="17902"/>
                  </a:lnTo>
                  <a:lnTo>
                    <a:pt x="0" y="17534"/>
                  </a:lnTo>
                  <a:lnTo>
                    <a:pt x="0" y="17681"/>
                  </a:lnTo>
                  <a:lnTo>
                    <a:pt x="147" y="17804"/>
                  </a:lnTo>
                  <a:cubicBezTo>
                    <a:pt x="74" y="17779"/>
                    <a:pt x="49" y="17779"/>
                    <a:pt x="0" y="17755"/>
                  </a:cubicBezTo>
                  <a:lnTo>
                    <a:pt x="0" y="17877"/>
                  </a:lnTo>
                  <a:cubicBezTo>
                    <a:pt x="123" y="17926"/>
                    <a:pt x="270" y="17999"/>
                    <a:pt x="417" y="18048"/>
                  </a:cubicBezTo>
                  <a:lnTo>
                    <a:pt x="417" y="18024"/>
                  </a:lnTo>
                  <a:lnTo>
                    <a:pt x="1127" y="18612"/>
                  </a:lnTo>
                  <a:lnTo>
                    <a:pt x="1127" y="18734"/>
                  </a:lnTo>
                  <a:lnTo>
                    <a:pt x="1151" y="18734"/>
                  </a:lnTo>
                  <a:cubicBezTo>
                    <a:pt x="1249" y="18857"/>
                    <a:pt x="1347" y="18930"/>
                    <a:pt x="1421" y="19052"/>
                  </a:cubicBezTo>
                  <a:lnTo>
                    <a:pt x="1617" y="18979"/>
                  </a:lnTo>
                  <a:lnTo>
                    <a:pt x="1176" y="18585"/>
                  </a:lnTo>
                  <a:lnTo>
                    <a:pt x="1176" y="18489"/>
                  </a:lnTo>
                  <a:cubicBezTo>
                    <a:pt x="1127" y="18416"/>
                    <a:pt x="1102" y="18367"/>
                    <a:pt x="1029" y="18293"/>
                  </a:cubicBezTo>
                  <a:lnTo>
                    <a:pt x="931" y="18195"/>
                  </a:lnTo>
                  <a:lnTo>
                    <a:pt x="931" y="18195"/>
                  </a:lnTo>
                  <a:cubicBezTo>
                    <a:pt x="994" y="18216"/>
                    <a:pt x="1074" y="18255"/>
                    <a:pt x="1127" y="18281"/>
                  </a:cubicBezTo>
                  <a:lnTo>
                    <a:pt x="1127" y="18281"/>
                  </a:lnTo>
                  <a:lnTo>
                    <a:pt x="1127" y="18195"/>
                  </a:lnTo>
                  <a:cubicBezTo>
                    <a:pt x="1135" y="18200"/>
                    <a:pt x="1143" y="18203"/>
                    <a:pt x="1151" y="18207"/>
                  </a:cubicBezTo>
                  <a:lnTo>
                    <a:pt x="1151" y="18207"/>
                  </a:lnTo>
                  <a:lnTo>
                    <a:pt x="1151" y="18195"/>
                  </a:lnTo>
                  <a:cubicBezTo>
                    <a:pt x="1029" y="18146"/>
                    <a:pt x="906" y="18097"/>
                    <a:pt x="784" y="18048"/>
                  </a:cubicBezTo>
                  <a:cubicBezTo>
                    <a:pt x="661" y="17902"/>
                    <a:pt x="539" y="17706"/>
                    <a:pt x="417" y="17559"/>
                  </a:cubicBezTo>
                  <a:lnTo>
                    <a:pt x="417" y="17583"/>
                  </a:lnTo>
                  <a:cubicBezTo>
                    <a:pt x="270" y="17387"/>
                    <a:pt x="123" y="17167"/>
                    <a:pt x="0" y="16947"/>
                  </a:cubicBezTo>
                  <a:close/>
                  <a:moveTo>
                    <a:pt x="0" y="18367"/>
                  </a:moveTo>
                  <a:lnTo>
                    <a:pt x="0" y="18538"/>
                  </a:lnTo>
                  <a:cubicBezTo>
                    <a:pt x="123" y="18685"/>
                    <a:pt x="270" y="18808"/>
                    <a:pt x="417" y="18979"/>
                  </a:cubicBezTo>
                  <a:lnTo>
                    <a:pt x="417" y="18930"/>
                  </a:lnTo>
                  <a:cubicBezTo>
                    <a:pt x="564" y="19101"/>
                    <a:pt x="735" y="19248"/>
                    <a:pt x="882" y="19371"/>
                  </a:cubicBezTo>
                  <a:lnTo>
                    <a:pt x="1004" y="19297"/>
                  </a:lnTo>
                  <a:cubicBezTo>
                    <a:pt x="808" y="19126"/>
                    <a:pt x="637" y="18930"/>
                    <a:pt x="417" y="18759"/>
                  </a:cubicBezTo>
                  <a:lnTo>
                    <a:pt x="417" y="18783"/>
                  </a:lnTo>
                  <a:lnTo>
                    <a:pt x="0" y="18367"/>
                  </a:lnTo>
                  <a:close/>
                  <a:moveTo>
                    <a:pt x="0" y="18734"/>
                  </a:moveTo>
                  <a:lnTo>
                    <a:pt x="0" y="18881"/>
                  </a:lnTo>
                  <a:lnTo>
                    <a:pt x="417" y="19224"/>
                  </a:lnTo>
                  <a:lnTo>
                    <a:pt x="759" y="19444"/>
                  </a:lnTo>
                  <a:lnTo>
                    <a:pt x="857" y="19395"/>
                  </a:lnTo>
                  <a:cubicBezTo>
                    <a:pt x="735" y="19273"/>
                    <a:pt x="564" y="19175"/>
                    <a:pt x="417" y="19052"/>
                  </a:cubicBezTo>
                  <a:cubicBezTo>
                    <a:pt x="270" y="18930"/>
                    <a:pt x="123" y="18857"/>
                    <a:pt x="0" y="18734"/>
                  </a:cubicBezTo>
                  <a:close/>
                  <a:moveTo>
                    <a:pt x="0" y="19518"/>
                  </a:moveTo>
                  <a:lnTo>
                    <a:pt x="0" y="19738"/>
                  </a:lnTo>
                  <a:cubicBezTo>
                    <a:pt x="25" y="19763"/>
                    <a:pt x="49" y="19836"/>
                    <a:pt x="74" y="19861"/>
                  </a:cubicBezTo>
                  <a:lnTo>
                    <a:pt x="172" y="19787"/>
                  </a:lnTo>
                  <a:lnTo>
                    <a:pt x="0" y="195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1908854" y="1254174"/>
              <a:ext cx="1862151" cy="942882"/>
            </a:xfrm>
            <a:custGeom>
              <a:avLst/>
              <a:gdLst/>
              <a:ahLst/>
              <a:cxnLst/>
              <a:rect l="l" t="t" r="r" b="b"/>
              <a:pathLst>
                <a:path w="28921" h="14645" extrusionOk="0">
                  <a:moveTo>
                    <a:pt x="28921" y="4164"/>
                  </a:moveTo>
                  <a:cubicBezTo>
                    <a:pt x="26398" y="2817"/>
                    <a:pt x="20913" y="1"/>
                    <a:pt x="18685" y="1127"/>
                  </a:cubicBezTo>
                  <a:cubicBezTo>
                    <a:pt x="15648" y="2646"/>
                    <a:pt x="16040" y="3821"/>
                    <a:pt x="11461" y="3748"/>
                  </a:cubicBezTo>
                  <a:cubicBezTo>
                    <a:pt x="0" y="3601"/>
                    <a:pt x="4384" y="9012"/>
                    <a:pt x="9820" y="13739"/>
                  </a:cubicBezTo>
                  <a:cubicBezTo>
                    <a:pt x="10163" y="14008"/>
                    <a:pt x="10506" y="14253"/>
                    <a:pt x="10849" y="14473"/>
                  </a:cubicBezTo>
                  <a:cubicBezTo>
                    <a:pt x="11167" y="14522"/>
                    <a:pt x="11510" y="14596"/>
                    <a:pt x="11828" y="14645"/>
                  </a:cubicBezTo>
                  <a:lnTo>
                    <a:pt x="26790" y="6074"/>
                  </a:lnTo>
                  <a:cubicBezTo>
                    <a:pt x="27868" y="5437"/>
                    <a:pt x="28602" y="4800"/>
                    <a:pt x="28921" y="416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2110651" y="1422924"/>
              <a:ext cx="1540535" cy="774135"/>
            </a:xfrm>
            <a:custGeom>
              <a:avLst/>
              <a:gdLst/>
              <a:ahLst/>
              <a:cxnLst/>
              <a:rect l="l" t="t" r="r" b="b"/>
              <a:pathLst>
                <a:path w="23926" h="12024" extrusionOk="0">
                  <a:moveTo>
                    <a:pt x="23926" y="3208"/>
                  </a:moveTo>
                  <a:cubicBezTo>
                    <a:pt x="21869" y="1371"/>
                    <a:pt x="18612" y="0"/>
                    <a:pt x="15796" y="710"/>
                  </a:cubicBezTo>
                  <a:cubicBezTo>
                    <a:pt x="12979" y="1445"/>
                    <a:pt x="13347" y="2841"/>
                    <a:pt x="9429" y="2841"/>
                  </a:cubicBezTo>
                  <a:cubicBezTo>
                    <a:pt x="1" y="2841"/>
                    <a:pt x="5413" y="8840"/>
                    <a:pt x="8719" y="12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2671997" y="1629404"/>
              <a:ext cx="979205" cy="698550"/>
            </a:xfrm>
            <a:custGeom>
              <a:avLst/>
              <a:gdLst/>
              <a:ahLst/>
              <a:cxnLst/>
              <a:rect l="l" t="t" r="r" b="b"/>
              <a:pathLst>
                <a:path w="15208" h="10850" extrusionOk="0">
                  <a:moveTo>
                    <a:pt x="1" y="8817"/>
                  </a:moveTo>
                  <a:cubicBezTo>
                    <a:pt x="2743" y="10849"/>
                    <a:pt x="14840" y="2891"/>
                    <a:pt x="152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2571099" y="737042"/>
              <a:ext cx="376863" cy="37689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1323" y="858"/>
                  </a:moveTo>
                  <a:cubicBezTo>
                    <a:pt x="2425" y="1"/>
                    <a:pt x="4065" y="246"/>
                    <a:pt x="4971" y="1372"/>
                  </a:cubicBezTo>
                  <a:cubicBezTo>
                    <a:pt x="5853" y="2523"/>
                    <a:pt x="5657" y="4139"/>
                    <a:pt x="4555" y="4996"/>
                  </a:cubicBezTo>
                  <a:cubicBezTo>
                    <a:pt x="3453" y="5853"/>
                    <a:pt x="1812" y="5609"/>
                    <a:pt x="931" y="4482"/>
                  </a:cubicBezTo>
                  <a:cubicBezTo>
                    <a:pt x="0" y="3307"/>
                    <a:pt x="196" y="1691"/>
                    <a:pt x="1323" y="8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2601040" y="751271"/>
              <a:ext cx="301207" cy="304337"/>
            </a:xfrm>
            <a:custGeom>
              <a:avLst/>
              <a:gdLst/>
              <a:ahLst/>
              <a:cxnLst/>
              <a:rect l="l" t="t" r="r" b="b"/>
              <a:pathLst>
                <a:path w="4678" h="4727" extrusionOk="0">
                  <a:moveTo>
                    <a:pt x="1029" y="710"/>
                  </a:moveTo>
                  <a:cubicBezTo>
                    <a:pt x="1935" y="0"/>
                    <a:pt x="3233" y="221"/>
                    <a:pt x="3968" y="1127"/>
                  </a:cubicBezTo>
                  <a:cubicBezTo>
                    <a:pt x="4678" y="2033"/>
                    <a:pt x="4555" y="3355"/>
                    <a:pt x="3649" y="4041"/>
                  </a:cubicBezTo>
                  <a:cubicBezTo>
                    <a:pt x="2743" y="4726"/>
                    <a:pt x="1445" y="4531"/>
                    <a:pt x="711" y="3600"/>
                  </a:cubicBezTo>
                  <a:cubicBezTo>
                    <a:pt x="1" y="2694"/>
                    <a:pt x="148" y="1372"/>
                    <a:pt x="1029" y="7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2612115" y="759126"/>
              <a:ext cx="247572" cy="246006"/>
            </a:xfrm>
            <a:custGeom>
              <a:avLst/>
              <a:gdLst/>
              <a:ahLst/>
              <a:cxnLst/>
              <a:rect l="l" t="t" r="r" b="b"/>
              <a:pathLst>
                <a:path w="3845" h="3821" extrusionOk="0">
                  <a:moveTo>
                    <a:pt x="857" y="539"/>
                  </a:moveTo>
                  <a:cubicBezTo>
                    <a:pt x="1592" y="1"/>
                    <a:pt x="2669" y="148"/>
                    <a:pt x="3257" y="882"/>
                  </a:cubicBezTo>
                  <a:cubicBezTo>
                    <a:pt x="3845" y="1617"/>
                    <a:pt x="3722" y="2694"/>
                    <a:pt x="2988" y="3282"/>
                  </a:cubicBezTo>
                  <a:cubicBezTo>
                    <a:pt x="2253" y="3821"/>
                    <a:pt x="1175" y="3674"/>
                    <a:pt x="588" y="2939"/>
                  </a:cubicBezTo>
                  <a:cubicBezTo>
                    <a:pt x="0" y="2180"/>
                    <a:pt x="122" y="1103"/>
                    <a:pt x="857" y="539"/>
                  </a:cubicBezTo>
                  <a:close/>
                </a:path>
              </a:pathLst>
            </a:custGeom>
            <a:solidFill>
              <a:srgbClr val="FFFFFF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2809211" y="886864"/>
              <a:ext cx="299598" cy="298028"/>
            </a:xfrm>
            <a:custGeom>
              <a:avLst/>
              <a:gdLst/>
              <a:ahLst/>
              <a:cxnLst/>
              <a:rect l="l" t="t" r="r" b="b"/>
              <a:pathLst>
                <a:path w="4653" h="4629" extrusionOk="0">
                  <a:moveTo>
                    <a:pt x="1053" y="686"/>
                  </a:moveTo>
                  <a:cubicBezTo>
                    <a:pt x="1935" y="0"/>
                    <a:pt x="3232" y="196"/>
                    <a:pt x="3967" y="1078"/>
                  </a:cubicBezTo>
                  <a:cubicBezTo>
                    <a:pt x="4653" y="1984"/>
                    <a:pt x="4506" y="3282"/>
                    <a:pt x="3624" y="3943"/>
                  </a:cubicBezTo>
                  <a:cubicBezTo>
                    <a:pt x="2743" y="4628"/>
                    <a:pt x="1445" y="4433"/>
                    <a:pt x="710" y="3526"/>
                  </a:cubicBezTo>
                  <a:cubicBezTo>
                    <a:pt x="0" y="2645"/>
                    <a:pt x="122" y="1347"/>
                    <a:pt x="1053" y="6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2831232" y="899483"/>
              <a:ext cx="242936" cy="241242"/>
            </a:xfrm>
            <a:custGeom>
              <a:avLst/>
              <a:gdLst/>
              <a:ahLst/>
              <a:cxnLst/>
              <a:rect l="l" t="t" r="r" b="b"/>
              <a:pathLst>
                <a:path w="3773" h="3747" extrusionOk="0">
                  <a:moveTo>
                    <a:pt x="858" y="539"/>
                  </a:moveTo>
                  <a:cubicBezTo>
                    <a:pt x="1568" y="0"/>
                    <a:pt x="2646" y="147"/>
                    <a:pt x="3184" y="882"/>
                  </a:cubicBezTo>
                  <a:cubicBezTo>
                    <a:pt x="3772" y="1616"/>
                    <a:pt x="3650" y="2645"/>
                    <a:pt x="2915" y="3208"/>
                  </a:cubicBezTo>
                  <a:cubicBezTo>
                    <a:pt x="2205" y="3747"/>
                    <a:pt x="1127" y="3600"/>
                    <a:pt x="589" y="2865"/>
                  </a:cubicBezTo>
                  <a:cubicBezTo>
                    <a:pt x="1" y="2131"/>
                    <a:pt x="123" y="1102"/>
                    <a:pt x="858" y="53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2840698" y="902638"/>
              <a:ext cx="195611" cy="198685"/>
            </a:xfrm>
            <a:custGeom>
              <a:avLst/>
              <a:gdLst/>
              <a:ahLst/>
              <a:cxnLst/>
              <a:rect l="l" t="t" r="r" b="b"/>
              <a:pathLst>
                <a:path w="3038" h="3086" extrusionOk="0">
                  <a:moveTo>
                    <a:pt x="686" y="465"/>
                  </a:moveTo>
                  <a:cubicBezTo>
                    <a:pt x="1274" y="0"/>
                    <a:pt x="2131" y="123"/>
                    <a:pt x="2572" y="735"/>
                  </a:cubicBezTo>
                  <a:cubicBezTo>
                    <a:pt x="3037" y="1347"/>
                    <a:pt x="2939" y="2180"/>
                    <a:pt x="2376" y="2645"/>
                  </a:cubicBezTo>
                  <a:cubicBezTo>
                    <a:pt x="1788" y="3086"/>
                    <a:pt x="931" y="2963"/>
                    <a:pt x="466" y="2351"/>
                  </a:cubicBezTo>
                  <a:cubicBezTo>
                    <a:pt x="1" y="1739"/>
                    <a:pt x="99" y="882"/>
                    <a:pt x="686" y="465"/>
                  </a:cubicBezTo>
                  <a:close/>
                </a:path>
              </a:pathLst>
            </a:custGeom>
            <a:solidFill>
              <a:srgbClr val="FFFFFF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2403944" y="1053940"/>
              <a:ext cx="271267" cy="272854"/>
            </a:xfrm>
            <a:custGeom>
              <a:avLst/>
              <a:gdLst/>
              <a:ahLst/>
              <a:cxnLst/>
              <a:rect l="l" t="t" r="r" b="b"/>
              <a:pathLst>
                <a:path w="4213" h="4238" extrusionOk="0">
                  <a:moveTo>
                    <a:pt x="956" y="613"/>
                  </a:moveTo>
                  <a:cubicBezTo>
                    <a:pt x="1739" y="1"/>
                    <a:pt x="2939" y="172"/>
                    <a:pt x="3576" y="980"/>
                  </a:cubicBezTo>
                  <a:cubicBezTo>
                    <a:pt x="4213" y="1813"/>
                    <a:pt x="4090" y="2988"/>
                    <a:pt x="3258" y="3625"/>
                  </a:cubicBezTo>
                  <a:cubicBezTo>
                    <a:pt x="2474" y="4237"/>
                    <a:pt x="1274" y="4090"/>
                    <a:pt x="637" y="3258"/>
                  </a:cubicBezTo>
                  <a:cubicBezTo>
                    <a:pt x="1" y="2401"/>
                    <a:pt x="148" y="1225"/>
                    <a:pt x="956" y="6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2426030" y="1065014"/>
              <a:ext cx="217632" cy="217614"/>
            </a:xfrm>
            <a:custGeom>
              <a:avLst/>
              <a:gdLst/>
              <a:ahLst/>
              <a:cxnLst/>
              <a:rect l="l" t="t" r="r" b="b"/>
              <a:pathLst>
                <a:path w="3380" h="3380" extrusionOk="0">
                  <a:moveTo>
                    <a:pt x="760" y="490"/>
                  </a:moveTo>
                  <a:cubicBezTo>
                    <a:pt x="1396" y="0"/>
                    <a:pt x="2351" y="123"/>
                    <a:pt x="2866" y="784"/>
                  </a:cubicBezTo>
                  <a:cubicBezTo>
                    <a:pt x="3380" y="1470"/>
                    <a:pt x="3306" y="2400"/>
                    <a:pt x="2621" y="2890"/>
                  </a:cubicBezTo>
                  <a:cubicBezTo>
                    <a:pt x="1984" y="3380"/>
                    <a:pt x="1029" y="3257"/>
                    <a:pt x="515" y="2596"/>
                  </a:cubicBezTo>
                  <a:cubicBezTo>
                    <a:pt x="0" y="1959"/>
                    <a:pt x="123" y="1004"/>
                    <a:pt x="760" y="4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2433886" y="1069714"/>
              <a:ext cx="176681" cy="178211"/>
            </a:xfrm>
            <a:custGeom>
              <a:avLst/>
              <a:gdLst/>
              <a:ahLst/>
              <a:cxnLst/>
              <a:rect l="l" t="t" r="r" b="b"/>
              <a:pathLst>
                <a:path w="2744" h="2768" extrusionOk="0">
                  <a:moveTo>
                    <a:pt x="613" y="417"/>
                  </a:moveTo>
                  <a:cubicBezTo>
                    <a:pt x="1127" y="1"/>
                    <a:pt x="1911" y="99"/>
                    <a:pt x="2327" y="662"/>
                  </a:cubicBezTo>
                  <a:cubicBezTo>
                    <a:pt x="2744" y="1201"/>
                    <a:pt x="2646" y="1960"/>
                    <a:pt x="2131" y="2376"/>
                  </a:cubicBezTo>
                  <a:cubicBezTo>
                    <a:pt x="1617" y="2768"/>
                    <a:pt x="809" y="2670"/>
                    <a:pt x="417" y="2131"/>
                  </a:cubicBezTo>
                  <a:cubicBezTo>
                    <a:pt x="1" y="1568"/>
                    <a:pt x="74" y="809"/>
                    <a:pt x="613" y="417"/>
                  </a:cubicBezTo>
                  <a:close/>
                </a:path>
              </a:pathLst>
            </a:custGeom>
            <a:solidFill>
              <a:srgbClr val="FFFFFF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1579309" y="997218"/>
              <a:ext cx="53700" cy="398915"/>
            </a:xfrm>
            <a:custGeom>
              <a:avLst/>
              <a:gdLst/>
              <a:ahLst/>
              <a:cxnLst/>
              <a:rect l="l" t="t" r="r" b="b"/>
              <a:pathLst>
                <a:path w="834" h="6196" extrusionOk="0">
                  <a:moveTo>
                    <a:pt x="0" y="6000"/>
                  </a:moveTo>
                  <a:lnTo>
                    <a:pt x="0" y="6000"/>
                  </a:lnTo>
                  <a:lnTo>
                    <a:pt x="0" y="6000"/>
                  </a:lnTo>
                  <a:cubicBezTo>
                    <a:pt x="123" y="4727"/>
                    <a:pt x="123" y="1592"/>
                    <a:pt x="221" y="319"/>
                  </a:cubicBezTo>
                  <a:cubicBezTo>
                    <a:pt x="245" y="0"/>
                    <a:pt x="466" y="588"/>
                    <a:pt x="490" y="270"/>
                  </a:cubicBezTo>
                  <a:cubicBezTo>
                    <a:pt x="613" y="1837"/>
                    <a:pt x="711" y="4408"/>
                    <a:pt x="833" y="5975"/>
                  </a:cubicBez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33" y="5975"/>
                  </a:lnTo>
                  <a:lnTo>
                    <a:pt x="809" y="5975"/>
                  </a:lnTo>
                  <a:lnTo>
                    <a:pt x="809" y="5975"/>
                  </a:lnTo>
                  <a:lnTo>
                    <a:pt x="784" y="6000"/>
                  </a:lnTo>
                  <a:lnTo>
                    <a:pt x="711" y="6196"/>
                  </a:lnTo>
                  <a:lnTo>
                    <a:pt x="711" y="6196"/>
                  </a:lnTo>
                  <a:lnTo>
                    <a:pt x="711" y="6196"/>
                  </a:lnTo>
                  <a:lnTo>
                    <a:pt x="686" y="6196"/>
                  </a:lnTo>
                  <a:lnTo>
                    <a:pt x="686" y="6196"/>
                  </a:lnTo>
                  <a:lnTo>
                    <a:pt x="686" y="6196"/>
                  </a:lnTo>
                  <a:lnTo>
                    <a:pt x="662" y="6196"/>
                  </a:lnTo>
                  <a:lnTo>
                    <a:pt x="662" y="6196"/>
                  </a:lnTo>
                  <a:lnTo>
                    <a:pt x="662" y="6196"/>
                  </a:lnTo>
                  <a:lnTo>
                    <a:pt x="613" y="6196"/>
                  </a:lnTo>
                  <a:lnTo>
                    <a:pt x="613" y="6196"/>
                  </a:lnTo>
                  <a:lnTo>
                    <a:pt x="613" y="6196"/>
                  </a:lnTo>
                  <a:lnTo>
                    <a:pt x="588" y="6196"/>
                  </a:lnTo>
                  <a:lnTo>
                    <a:pt x="588" y="6196"/>
                  </a:lnTo>
                  <a:lnTo>
                    <a:pt x="588" y="6196"/>
                  </a:lnTo>
                  <a:lnTo>
                    <a:pt x="564" y="6196"/>
                  </a:lnTo>
                  <a:lnTo>
                    <a:pt x="564" y="6196"/>
                  </a:lnTo>
                  <a:lnTo>
                    <a:pt x="564" y="6196"/>
                  </a:lnTo>
                  <a:lnTo>
                    <a:pt x="515" y="6196"/>
                  </a:lnTo>
                  <a:lnTo>
                    <a:pt x="515" y="6196"/>
                  </a:lnTo>
                  <a:lnTo>
                    <a:pt x="515" y="6196"/>
                  </a:lnTo>
                  <a:lnTo>
                    <a:pt x="490" y="6196"/>
                  </a:lnTo>
                  <a:lnTo>
                    <a:pt x="490" y="6196"/>
                  </a:lnTo>
                  <a:lnTo>
                    <a:pt x="490" y="6196"/>
                  </a:lnTo>
                  <a:lnTo>
                    <a:pt x="466" y="6196"/>
                  </a:lnTo>
                  <a:lnTo>
                    <a:pt x="466" y="6196"/>
                  </a:lnTo>
                  <a:lnTo>
                    <a:pt x="466" y="6196"/>
                  </a:lnTo>
                  <a:lnTo>
                    <a:pt x="441" y="6196"/>
                  </a:lnTo>
                  <a:lnTo>
                    <a:pt x="441" y="6196"/>
                  </a:lnTo>
                  <a:lnTo>
                    <a:pt x="441" y="6196"/>
                  </a:lnTo>
                  <a:lnTo>
                    <a:pt x="392" y="6196"/>
                  </a:lnTo>
                  <a:lnTo>
                    <a:pt x="392" y="6196"/>
                  </a:lnTo>
                  <a:lnTo>
                    <a:pt x="392" y="6196"/>
                  </a:lnTo>
                  <a:lnTo>
                    <a:pt x="368" y="6196"/>
                  </a:lnTo>
                  <a:lnTo>
                    <a:pt x="368" y="6196"/>
                  </a:lnTo>
                  <a:lnTo>
                    <a:pt x="343" y="6196"/>
                  </a:lnTo>
                  <a:lnTo>
                    <a:pt x="319" y="6196"/>
                  </a:lnTo>
                  <a:lnTo>
                    <a:pt x="270" y="6196"/>
                  </a:lnTo>
                  <a:lnTo>
                    <a:pt x="245" y="6196"/>
                  </a:lnTo>
                  <a:lnTo>
                    <a:pt x="245" y="6196"/>
                  </a:lnTo>
                  <a:lnTo>
                    <a:pt x="221" y="6147"/>
                  </a:lnTo>
                  <a:lnTo>
                    <a:pt x="221" y="6147"/>
                  </a:lnTo>
                  <a:lnTo>
                    <a:pt x="221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196" y="6147"/>
                  </a:lnTo>
                  <a:lnTo>
                    <a:pt x="0" y="6000"/>
                  </a:lnTo>
                  <a:lnTo>
                    <a:pt x="0" y="6000"/>
                  </a:lnTo>
                  <a:lnTo>
                    <a:pt x="0" y="60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1161487" y="3109685"/>
              <a:ext cx="59945" cy="75714"/>
            </a:xfrm>
            <a:custGeom>
              <a:avLst/>
              <a:gdLst/>
              <a:ahLst/>
              <a:cxnLst/>
              <a:rect l="l" t="t" r="r" b="b"/>
              <a:pathLst>
                <a:path w="931" h="1176" extrusionOk="0">
                  <a:moveTo>
                    <a:pt x="0" y="1176"/>
                  </a:moveTo>
                  <a:cubicBezTo>
                    <a:pt x="196" y="1127"/>
                    <a:pt x="367" y="1078"/>
                    <a:pt x="563" y="980"/>
                  </a:cubicBezTo>
                  <a:cubicBezTo>
                    <a:pt x="931" y="809"/>
                    <a:pt x="612" y="392"/>
                    <a:pt x="392" y="221"/>
                  </a:cubicBezTo>
                  <a:cubicBezTo>
                    <a:pt x="318" y="148"/>
                    <a:pt x="172" y="1"/>
                    <a:pt x="74" y="1"/>
                  </a:cubicBezTo>
                  <a:lnTo>
                    <a:pt x="0" y="1"/>
                  </a:lnTo>
                  <a:lnTo>
                    <a:pt x="0" y="117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1211904" y="3104985"/>
              <a:ext cx="67864" cy="72559"/>
            </a:xfrm>
            <a:custGeom>
              <a:avLst/>
              <a:gdLst/>
              <a:ahLst/>
              <a:cxnLst/>
              <a:rect l="l" t="t" r="r" b="b"/>
              <a:pathLst>
                <a:path w="1054" h="1127" extrusionOk="0">
                  <a:moveTo>
                    <a:pt x="1" y="343"/>
                  </a:moveTo>
                  <a:cubicBezTo>
                    <a:pt x="25" y="539"/>
                    <a:pt x="123" y="686"/>
                    <a:pt x="148" y="833"/>
                  </a:cubicBezTo>
                  <a:cubicBezTo>
                    <a:pt x="197" y="1127"/>
                    <a:pt x="490" y="1053"/>
                    <a:pt x="613" y="857"/>
                  </a:cubicBezTo>
                  <a:cubicBezTo>
                    <a:pt x="662" y="784"/>
                    <a:pt x="1054" y="0"/>
                    <a:pt x="809" y="0"/>
                  </a:cubicBezTo>
                  <a:cubicBezTo>
                    <a:pt x="637" y="25"/>
                    <a:pt x="25" y="147"/>
                    <a:pt x="1" y="3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1161487" y="3194801"/>
              <a:ext cx="58399" cy="69469"/>
            </a:xfrm>
            <a:custGeom>
              <a:avLst/>
              <a:gdLst/>
              <a:ahLst/>
              <a:cxnLst/>
              <a:rect l="l" t="t" r="r" b="b"/>
              <a:pathLst>
                <a:path w="907" h="1079" extrusionOk="0">
                  <a:moveTo>
                    <a:pt x="0" y="1078"/>
                  </a:moveTo>
                  <a:cubicBezTo>
                    <a:pt x="98" y="1078"/>
                    <a:pt x="196" y="1029"/>
                    <a:pt x="294" y="1029"/>
                  </a:cubicBezTo>
                  <a:cubicBezTo>
                    <a:pt x="563" y="980"/>
                    <a:pt x="735" y="1005"/>
                    <a:pt x="808" y="711"/>
                  </a:cubicBezTo>
                  <a:cubicBezTo>
                    <a:pt x="906" y="368"/>
                    <a:pt x="686" y="1"/>
                    <a:pt x="367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1161487" y="3275216"/>
              <a:ext cx="33160" cy="61550"/>
            </a:xfrm>
            <a:custGeom>
              <a:avLst/>
              <a:gdLst/>
              <a:ahLst/>
              <a:cxnLst/>
              <a:rect l="l" t="t" r="r" b="b"/>
              <a:pathLst>
                <a:path w="515" h="956" extrusionOk="0">
                  <a:moveTo>
                    <a:pt x="0" y="956"/>
                  </a:moveTo>
                  <a:cubicBezTo>
                    <a:pt x="172" y="882"/>
                    <a:pt x="318" y="809"/>
                    <a:pt x="392" y="711"/>
                  </a:cubicBezTo>
                  <a:cubicBezTo>
                    <a:pt x="514" y="540"/>
                    <a:pt x="343" y="221"/>
                    <a:pt x="294" y="99"/>
                  </a:cubicBezTo>
                  <a:cubicBezTo>
                    <a:pt x="245" y="25"/>
                    <a:pt x="123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1189818" y="3248433"/>
              <a:ext cx="102569" cy="74169"/>
            </a:xfrm>
            <a:custGeom>
              <a:avLst/>
              <a:gdLst/>
              <a:ahLst/>
              <a:cxnLst/>
              <a:rect l="l" t="t" r="r" b="b"/>
              <a:pathLst>
                <a:path w="1593" h="1152" extrusionOk="0">
                  <a:moveTo>
                    <a:pt x="662" y="123"/>
                  </a:moveTo>
                  <a:cubicBezTo>
                    <a:pt x="368" y="196"/>
                    <a:pt x="1" y="368"/>
                    <a:pt x="148" y="784"/>
                  </a:cubicBezTo>
                  <a:cubicBezTo>
                    <a:pt x="246" y="1053"/>
                    <a:pt x="344" y="1029"/>
                    <a:pt x="564" y="1102"/>
                  </a:cubicBezTo>
                  <a:cubicBezTo>
                    <a:pt x="760" y="1127"/>
                    <a:pt x="1127" y="1151"/>
                    <a:pt x="1225" y="1005"/>
                  </a:cubicBezTo>
                  <a:cubicBezTo>
                    <a:pt x="1348" y="809"/>
                    <a:pt x="1593" y="294"/>
                    <a:pt x="1348" y="147"/>
                  </a:cubicBezTo>
                  <a:cubicBezTo>
                    <a:pt x="1323" y="123"/>
                    <a:pt x="711" y="1"/>
                    <a:pt x="662" y="1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1161487" y="3327238"/>
              <a:ext cx="105660" cy="71014"/>
            </a:xfrm>
            <a:custGeom>
              <a:avLst/>
              <a:gdLst/>
              <a:ahLst/>
              <a:cxnLst/>
              <a:rect l="l" t="t" r="r" b="b"/>
              <a:pathLst>
                <a:path w="1641" h="1103" extrusionOk="0">
                  <a:moveTo>
                    <a:pt x="710" y="25"/>
                  </a:moveTo>
                  <a:cubicBezTo>
                    <a:pt x="563" y="25"/>
                    <a:pt x="172" y="197"/>
                    <a:pt x="0" y="393"/>
                  </a:cubicBezTo>
                  <a:lnTo>
                    <a:pt x="0" y="638"/>
                  </a:lnTo>
                  <a:cubicBezTo>
                    <a:pt x="74" y="785"/>
                    <a:pt x="172" y="980"/>
                    <a:pt x="367" y="980"/>
                  </a:cubicBezTo>
                  <a:cubicBezTo>
                    <a:pt x="833" y="980"/>
                    <a:pt x="1641" y="1103"/>
                    <a:pt x="1420" y="393"/>
                  </a:cubicBezTo>
                  <a:cubicBezTo>
                    <a:pt x="1298" y="25"/>
                    <a:pt x="1004" y="1"/>
                    <a:pt x="71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1161487" y="3390335"/>
              <a:ext cx="72565" cy="89942"/>
            </a:xfrm>
            <a:custGeom>
              <a:avLst/>
              <a:gdLst/>
              <a:ahLst/>
              <a:cxnLst/>
              <a:rect l="l" t="t" r="r" b="b"/>
              <a:pathLst>
                <a:path w="1127" h="1397" extrusionOk="0">
                  <a:moveTo>
                    <a:pt x="0" y="1396"/>
                  </a:moveTo>
                  <a:cubicBezTo>
                    <a:pt x="123" y="1372"/>
                    <a:pt x="245" y="1347"/>
                    <a:pt x="392" y="1347"/>
                  </a:cubicBezTo>
                  <a:cubicBezTo>
                    <a:pt x="833" y="1347"/>
                    <a:pt x="784" y="784"/>
                    <a:pt x="955" y="539"/>
                  </a:cubicBezTo>
                  <a:cubicBezTo>
                    <a:pt x="1127" y="245"/>
                    <a:pt x="367" y="0"/>
                    <a:pt x="0" y="74"/>
                  </a:cubicBezTo>
                  <a:lnTo>
                    <a:pt x="0" y="139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1164642" y="3486524"/>
              <a:ext cx="67864" cy="48931"/>
            </a:xfrm>
            <a:custGeom>
              <a:avLst/>
              <a:gdLst/>
              <a:ahLst/>
              <a:cxnLst/>
              <a:rect l="l" t="t" r="r" b="b"/>
              <a:pathLst>
                <a:path w="1054" h="760" extrusionOk="0">
                  <a:moveTo>
                    <a:pt x="441" y="0"/>
                  </a:moveTo>
                  <a:cubicBezTo>
                    <a:pt x="196" y="0"/>
                    <a:pt x="49" y="0"/>
                    <a:pt x="0" y="98"/>
                  </a:cubicBezTo>
                  <a:lnTo>
                    <a:pt x="0" y="147"/>
                  </a:lnTo>
                  <a:lnTo>
                    <a:pt x="1029" y="759"/>
                  </a:lnTo>
                  <a:lnTo>
                    <a:pt x="1029" y="759"/>
                  </a:lnTo>
                  <a:cubicBezTo>
                    <a:pt x="1029" y="612"/>
                    <a:pt x="1053" y="245"/>
                    <a:pt x="955" y="147"/>
                  </a:cubicBezTo>
                  <a:cubicBezTo>
                    <a:pt x="857" y="49"/>
                    <a:pt x="637" y="0"/>
                    <a:pt x="4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1245000" y="3500689"/>
              <a:ext cx="105724" cy="80478"/>
            </a:xfrm>
            <a:custGeom>
              <a:avLst/>
              <a:gdLst/>
              <a:ahLst/>
              <a:cxnLst/>
              <a:rect l="l" t="t" r="r" b="b"/>
              <a:pathLst>
                <a:path w="1642" h="1250" extrusionOk="0">
                  <a:moveTo>
                    <a:pt x="123" y="50"/>
                  </a:moveTo>
                  <a:cubicBezTo>
                    <a:pt x="344" y="1"/>
                    <a:pt x="1274" y="74"/>
                    <a:pt x="1372" y="270"/>
                  </a:cubicBezTo>
                  <a:cubicBezTo>
                    <a:pt x="1446" y="368"/>
                    <a:pt x="1642" y="784"/>
                    <a:pt x="1568" y="907"/>
                  </a:cubicBezTo>
                  <a:cubicBezTo>
                    <a:pt x="1495" y="1005"/>
                    <a:pt x="1152" y="1249"/>
                    <a:pt x="1005" y="1249"/>
                  </a:cubicBezTo>
                  <a:lnTo>
                    <a:pt x="1005" y="1249"/>
                  </a:lnTo>
                  <a:lnTo>
                    <a:pt x="99" y="711"/>
                  </a:lnTo>
                  <a:cubicBezTo>
                    <a:pt x="99" y="711"/>
                    <a:pt x="99" y="686"/>
                    <a:pt x="50" y="686"/>
                  </a:cubicBezTo>
                  <a:cubicBezTo>
                    <a:pt x="25" y="515"/>
                    <a:pt x="1" y="123"/>
                    <a:pt x="123" y="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1233989" y="3377715"/>
              <a:ext cx="99414" cy="115180"/>
            </a:xfrm>
            <a:custGeom>
              <a:avLst/>
              <a:gdLst/>
              <a:ahLst/>
              <a:cxnLst/>
              <a:rect l="l" t="t" r="r" b="b"/>
              <a:pathLst>
                <a:path w="1544" h="1789" extrusionOk="0">
                  <a:moveTo>
                    <a:pt x="588" y="1"/>
                  </a:moveTo>
                  <a:cubicBezTo>
                    <a:pt x="466" y="123"/>
                    <a:pt x="294" y="319"/>
                    <a:pt x="221" y="441"/>
                  </a:cubicBezTo>
                  <a:cubicBezTo>
                    <a:pt x="99" y="637"/>
                    <a:pt x="1" y="686"/>
                    <a:pt x="1" y="956"/>
                  </a:cubicBezTo>
                  <a:cubicBezTo>
                    <a:pt x="1" y="1078"/>
                    <a:pt x="74" y="1470"/>
                    <a:pt x="172" y="1568"/>
                  </a:cubicBezTo>
                  <a:cubicBezTo>
                    <a:pt x="294" y="1690"/>
                    <a:pt x="99" y="1788"/>
                    <a:pt x="392" y="1788"/>
                  </a:cubicBezTo>
                  <a:lnTo>
                    <a:pt x="1225" y="1788"/>
                  </a:lnTo>
                  <a:cubicBezTo>
                    <a:pt x="1543" y="1788"/>
                    <a:pt x="1421" y="1494"/>
                    <a:pt x="1421" y="1225"/>
                  </a:cubicBezTo>
                  <a:cubicBezTo>
                    <a:pt x="1421" y="1078"/>
                    <a:pt x="1519" y="711"/>
                    <a:pt x="1519" y="637"/>
                  </a:cubicBezTo>
                  <a:cubicBezTo>
                    <a:pt x="1494" y="441"/>
                    <a:pt x="760" y="1"/>
                    <a:pt x="5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1222979" y="3163317"/>
              <a:ext cx="116735" cy="86723"/>
            </a:xfrm>
            <a:custGeom>
              <a:avLst/>
              <a:gdLst/>
              <a:ahLst/>
              <a:cxnLst/>
              <a:rect l="l" t="t" r="r" b="b"/>
              <a:pathLst>
                <a:path w="1813" h="1347" extrusionOk="0">
                  <a:moveTo>
                    <a:pt x="123" y="465"/>
                  </a:moveTo>
                  <a:cubicBezTo>
                    <a:pt x="270" y="343"/>
                    <a:pt x="1176" y="0"/>
                    <a:pt x="1322" y="98"/>
                  </a:cubicBezTo>
                  <a:cubicBezTo>
                    <a:pt x="1396" y="147"/>
                    <a:pt x="1812" y="416"/>
                    <a:pt x="1788" y="588"/>
                  </a:cubicBezTo>
                  <a:cubicBezTo>
                    <a:pt x="1788" y="710"/>
                    <a:pt x="1567" y="1078"/>
                    <a:pt x="1445" y="1127"/>
                  </a:cubicBezTo>
                  <a:cubicBezTo>
                    <a:pt x="1249" y="1249"/>
                    <a:pt x="1322" y="1347"/>
                    <a:pt x="1053" y="1347"/>
                  </a:cubicBezTo>
                  <a:cubicBezTo>
                    <a:pt x="808" y="1323"/>
                    <a:pt x="490" y="1151"/>
                    <a:pt x="367" y="1029"/>
                  </a:cubicBezTo>
                  <a:cubicBezTo>
                    <a:pt x="221" y="882"/>
                    <a:pt x="0" y="539"/>
                    <a:pt x="123" y="4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1385369" y="3194801"/>
              <a:ext cx="134055" cy="77323"/>
            </a:xfrm>
            <a:custGeom>
              <a:avLst/>
              <a:gdLst/>
              <a:ahLst/>
              <a:cxnLst/>
              <a:rect l="l" t="t" r="r" b="b"/>
              <a:pathLst>
                <a:path w="2082" h="1201" extrusionOk="0">
                  <a:moveTo>
                    <a:pt x="931" y="99"/>
                  </a:moveTo>
                  <a:cubicBezTo>
                    <a:pt x="760" y="295"/>
                    <a:pt x="0" y="515"/>
                    <a:pt x="368" y="882"/>
                  </a:cubicBezTo>
                  <a:cubicBezTo>
                    <a:pt x="564" y="1103"/>
                    <a:pt x="564" y="1201"/>
                    <a:pt x="931" y="1201"/>
                  </a:cubicBezTo>
                  <a:cubicBezTo>
                    <a:pt x="1249" y="1201"/>
                    <a:pt x="1470" y="1103"/>
                    <a:pt x="1715" y="980"/>
                  </a:cubicBezTo>
                  <a:cubicBezTo>
                    <a:pt x="2082" y="785"/>
                    <a:pt x="1764" y="393"/>
                    <a:pt x="1543" y="221"/>
                  </a:cubicBezTo>
                  <a:cubicBezTo>
                    <a:pt x="1470" y="148"/>
                    <a:pt x="1298" y="1"/>
                    <a:pt x="1225" y="1"/>
                  </a:cubicBezTo>
                  <a:cubicBezTo>
                    <a:pt x="1127" y="1"/>
                    <a:pt x="931" y="25"/>
                    <a:pt x="931" y="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1287625" y="3240578"/>
              <a:ext cx="115125" cy="72559"/>
            </a:xfrm>
            <a:custGeom>
              <a:avLst/>
              <a:gdLst/>
              <a:ahLst/>
              <a:cxnLst/>
              <a:rect l="l" t="t" r="r" b="b"/>
              <a:pathLst>
                <a:path w="1788" h="1127" extrusionOk="0">
                  <a:moveTo>
                    <a:pt x="1176" y="0"/>
                  </a:moveTo>
                  <a:cubicBezTo>
                    <a:pt x="1347" y="74"/>
                    <a:pt x="1788" y="539"/>
                    <a:pt x="1690" y="686"/>
                  </a:cubicBezTo>
                  <a:cubicBezTo>
                    <a:pt x="1592" y="857"/>
                    <a:pt x="1176" y="1053"/>
                    <a:pt x="980" y="1102"/>
                  </a:cubicBezTo>
                  <a:cubicBezTo>
                    <a:pt x="710" y="1127"/>
                    <a:pt x="661" y="1102"/>
                    <a:pt x="367" y="980"/>
                  </a:cubicBezTo>
                  <a:cubicBezTo>
                    <a:pt x="0" y="784"/>
                    <a:pt x="245" y="514"/>
                    <a:pt x="490" y="367"/>
                  </a:cubicBezTo>
                  <a:cubicBezTo>
                    <a:pt x="588" y="294"/>
                    <a:pt x="710" y="196"/>
                    <a:pt x="833" y="147"/>
                  </a:cubicBezTo>
                  <a:cubicBezTo>
                    <a:pt x="906" y="74"/>
                    <a:pt x="1078" y="74"/>
                    <a:pt x="1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1374294" y="3313074"/>
              <a:ext cx="107334" cy="86788"/>
            </a:xfrm>
            <a:custGeom>
              <a:avLst/>
              <a:gdLst/>
              <a:ahLst/>
              <a:cxnLst/>
              <a:rect l="l" t="t" r="r" b="b"/>
              <a:pathLst>
                <a:path w="1667" h="1348" extrusionOk="0">
                  <a:moveTo>
                    <a:pt x="613" y="1"/>
                  </a:moveTo>
                  <a:cubicBezTo>
                    <a:pt x="295" y="25"/>
                    <a:pt x="1" y="294"/>
                    <a:pt x="74" y="711"/>
                  </a:cubicBezTo>
                  <a:cubicBezTo>
                    <a:pt x="123" y="956"/>
                    <a:pt x="491" y="1102"/>
                    <a:pt x="834" y="1200"/>
                  </a:cubicBezTo>
                  <a:cubicBezTo>
                    <a:pt x="1103" y="1249"/>
                    <a:pt x="1274" y="1347"/>
                    <a:pt x="1446" y="1102"/>
                  </a:cubicBezTo>
                  <a:cubicBezTo>
                    <a:pt x="1666" y="833"/>
                    <a:pt x="1642" y="392"/>
                    <a:pt x="1348" y="270"/>
                  </a:cubicBezTo>
                  <a:lnTo>
                    <a:pt x="932" y="98"/>
                  </a:lnTo>
                  <a:cubicBezTo>
                    <a:pt x="809" y="1"/>
                    <a:pt x="736" y="98"/>
                    <a:pt x="6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1270240" y="3306764"/>
              <a:ext cx="115189" cy="78869"/>
            </a:xfrm>
            <a:custGeom>
              <a:avLst/>
              <a:gdLst/>
              <a:ahLst/>
              <a:cxnLst/>
              <a:rect l="l" t="t" r="r" b="b"/>
              <a:pathLst>
                <a:path w="1789" h="1225" extrusionOk="0">
                  <a:moveTo>
                    <a:pt x="1225" y="245"/>
                  </a:moveTo>
                  <a:cubicBezTo>
                    <a:pt x="1103" y="221"/>
                    <a:pt x="980" y="319"/>
                    <a:pt x="858" y="270"/>
                  </a:cubicBezTo>
                  <a:cubicBezTo>
                    <a:pt x="613" y="221"/>
                    <a:pt x="148" y="1"/>
                    <a:pt x="50" y="319"/>
                  </a:cubicBezTo>
                  <a:cubicBezTo>
                    <a:pt x="1" y="564"/>
                    <a:pt x="25" y="809"/>
                    <a:pt x="246" y="858"/>
                  </a:cubicBezTo>
                  <a:cubicBezTo>
                    <a:pt x="637" y="980"/>
                    <a:pt x="1201" y="1225"/>
                    <a:pt x="1495" y="1054"/>
                  </a:cubicBezTo>
                  <a:cubicBezTo>
                    <a:pt x="1788" y="858"/>
                    <a:pt x="1372" y="319"/>
                    <a:pt x="1225" y="2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1465791" y="3245278"/>
              <a:ext cx="89949" cy="94642"/>
            </a:xfrm>
            <a:custGeom>
              <a:avLst/>
              <a:gdLst/>
              <a:ahLst/>
              <a:cxnLst/>
              <a:rect l="l" t="t" r="r" b="b"/>
              <a:pathLst>
                <a:path w="1397" h="1470" extrusionOk="0">
                  <a:moveTo>
                    <a:pt x="1078" y="50"/>
                  </a:moveTo>
                  <a:cubicBezTo>
                    <a:pt x="833" y="196"/>
                    <a:pt x="661" y="368"/>
                    <a:pt x="417" y="466"/>
                  </a:cubicBezTo>
                  <a:cubicBezTo>
                    <a:pt x="245" y="539"/>
                    <a:pt x="196" y="441"/>
                    <a:pt x="49" y="613"/>
                  </a:cubicBezTo>
                  <a:cubicBezTo>
                    <a:pt x="0" y="711"/>
                    <a:pt x="49" y="1151"/>
                    <a:pt x="98" y="1274"/>
                  </a:cubicBezTo>
                  <a:cubicBezTo>
                    <a:pt x="147" y="1470"/>
                    <a:pt x="1151" y="1445"/>
                    <a:pt x="1274" y="1200"/>
                  </a:cubicBezTo>
                  <a:cubicBezTo>
                    <a:pt x="1396" y="931"/>
                    <a:pt x="1396" y="686"/>
                    <a:pt x="1396" y="417"/>
                  </a:cubicBezTo>
                  <a:cubicBezTo>
                    <a:pt x="1396" y="319"/>
                    <a:pt x="1347" y="196"/>
                    <a:pt x="1274" y="123"/>
                  </a:cubicBezTo>
                  <a:cubicBezTo>
                    <a:pt x="1274" y="74"/>
                    <a:pt x="1102" y="1"/>
                    <a:pt x="1078" y="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1405844" y="3407654"/>
              <a:ext cx="100960" cy="82088"/>
            </a:xfrm>
            <a:custGeom>
              <a:avLst/>
              <a:gdLst/>
              <a:ahLst/>
              <a:cxnLst/>
              <a:rect l="l" t="t" r="r" b="b"/>
              <a:pathLst>
                <a:path w="1568" h="1275" extrusionOk="0">
                  <a:moveTo>
                    <a:pt x="711" y="25"/>
                  </a:moveTo>
                  <a:cubicBezTo>
                    <a:pt x="564" y="221"/>
                    <a:pt x="564" y="246"/>
                    <a:pt x="319" y="270"/>
                  </a:cubicBezTo>
                  <a:cubicBezTo>
                    <a:pt x="1" y="295"/>
                    <a:pt x="123" y="613"/>
                    <a:pt x="221" y="833"/>
                  </a:cubicBezTo>
                  <a:cubicBezTo>
                    <a:pt x="368" y="1274"/>
                    <a:pt x="1225" y="1005"/>
                    <a:pt x="1446" y="735"/>
                  </a:cubicBezTo>
                  <a:cubicBezTo>
                    <a:pt x="1568" y="588"/>
                    <a:pt x="1397" y="246"/>
                    <a:pt x="1323" y="123"/>
                  </a:cubicBezTo>
                  <a:cubicBezTo>
                    <a:pt x="1225" y="1"/>
                    <a:pt x="931" y="1"/>
                    <a:pt x="71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1498887" y="3344622"/>
              <a:ext cx="116735" cy="88333"/>
            </a:xfrm>
            <a:custGeom>
              <a:avLst/>
              <a:gdLst/>
              <a:ahLst/>
              <a:cxnLst/>
              <a:rect l="l" t="t" r="r" b="b"/>
              <a:pathLst>
                <a:path w="1813" h="1372" extrusionOk="0">
                  <a:moveTo>
                    <a:pt x="809" y="147"/>
                  </a:moveTo>
                  <a:cubicBezTo>
                    <a:pt x="441" y="172"/>
                    <a:pt x="1" y="221"/>
                    <a:pt x="74" y="735"/>
                  </a:cubicBezTo>
                  <a:cubicBezTo>
                    <a:pt x="98" y="1078"/>
                    <a:pt x="196" y="1029"/>
                    <a:pt x="466" y="1151"/>
                  </a:cubicBezTo>
                  <a:cubicBezTo>
                    <a:pt x="637" y="1249"/>
                    <a:pt x="1054" y="1372"/>
                    <a:pt x="1200" y="1249"/>
                  </a:cubicBezTo>
                  <a:cubicBezTo>
                    <a:pt x="1372" y="1102"/>
                    <a:pt x="1813" y="612"/>
                    <a:pt x="1568" y="368"/>
                  </a:cubicBezTo>
                  <a:cubicBezTo>
                    <a:pt x="1494" y="294"/>
                    <a:pt x="858" y="0"/>
                    <a:pt x="809" y="1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1333342" y="3393490"/>
              <a:ext cx="75720" cy="72559"/>
            </a:xfrm>
            <a:custGeom>
              <a:avLst/>
              <a:gdLst/>
              <a:ahLst/>
              <a:cxnLst/>
              <a:rect l="l" t="t" r="r" b="b"/>
              <a:pathLst>
                <a:path w="1176" h="1127" extrusionOk="0">
                  <a:moveTo>
                    <a:pt x="564" y="0"/>
                  </a:moveTo>
                  <a:cubicBezTo>
                    <a:pt x="98" y="0"/>
                    <a:pt x="0" y="25"/>
                    <a:pt x="0" y="515"/>
                  </a:cubicBezTo>
                  <a:cubicBezTo>
                    <a:pt x="0" y="857"/>
                    <a:pt x="1127" y="1127"/>
                    <a:pt x="1127" y="735"/>
                  </a:cubicBezTo>
                  <a:cubicBezTo>
                    <a:pt x="1127" y="588"/>
                    <a:pt x="1176" y="221"/>
                    <a:pt x="1078" y="123"/>
                  </a:cubicBezTo>
                  <a:cubicBezTo>
                    <a:pt x="955" y="74"/>
                    <a:pt x="759" y="0"/>
                    <a:pt x="5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1404299" y="3480215"/>
              <a:ext cx="111970" cy="67859"/>
            </a:xfrm>
            <a:custGeom>
              <a:avLst/>
              <a:gdLst/>
              <a:ahLst/>
              <a:cxnLst/>
              <a:rect l="l" t="t" r="r" b="b"/>
              <a:pathLst>
                <a:path w="1739" h="1054" extrusionOk="0">
                  <a:moveTo>
                    <a:pt x="833" y="0"/>
                  </a:moveTo>
                  <a:cubicBezTo>
                    <a:pt x="637" y="0"/>
                    <a:pt x="0" y="319"/>
                    <a:pt x="98" y="514"/>
                  </a:cubicBezTo>
                  <a:cubicBezTo>
                    <a:pt x="147" y="710"/>
                    <a:pt x="245" y="931"/>
                    <a:pt x="490" y="931"/>
                  </a:cubicBezTo>
                  <a:cubicBezTo>
                    <a:pt x="955" y="931"/>
                    <a:pt x="1739" y="1053"/>
                    <a:pt x="1543" y="343"/>
                  </a:cubicBezTo>
                  <a:cubicBezTo>
                    <a:pt x="1421" y="25"/>
                    <a:pt x="1127" y="0"/>
                    <a:pt x="8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1331732" y="3456521"/>
              <a:ext cx="80484" cy="77323"/>
            </a:xfrm>
            <a:custGeom>
              <a:avLst/>
              <a:gdLst/>
              <a:ahLst/>
              <a:cxnLst/>
              <a:rect l="l" t="t" r="r" b="b"/>
              <a:pathLst>
                <a:path w="1250" h="1201" extrusionOk="0">
                  <a:moveTo>
                    <a:pt x="344" y="74"/>
                  </a:moveTo>
                  <a:cubicBezTo>
                    <a:pt x="246" y="246"/>
                    <a:pt x="99" y="466"/>
                    <a:pt x="50" y="638"/>
                  </a:cubicBezTo>
                  <a:cubicBezTo>
                    <a:pt x="1" y="833"/>
                    <a:pt x="50" y="809"/>
                    <a:pt x="172" y="882"/>
                  </a:cubicBezTo>
                  <a:cubicBezTo>
                    <a:pt x="295" y="980"/>
                    <a:pt x="735" y="1201"/>
                    <a:pt x="907" y="1103"/>
                  </a:cubicBezTo>
                  <a:cubicBezTo>
                    <a:pt x="1078" y="1054"/>
                    <a:pt x="1250" y="368"/>
                    <a:pt x="1103" y="246"/>
                  </a:cubicBezTo>
                  <a:cubicBezTo>
                    <a:pt x="956" y="197"/>
                    <a:pt x="613" y="1"/>
                    <a:pt x="34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1353818" y="3527473"/>
              <a:ext cx="94650" cy="94707"/>
            </a:xfrm>
            <a:custGeom>
              <a:avLst/>
              <a:gdLst/>
              <a:ahLst/>
              <a:cxnLst/>
              <a:rect l="l" t="t" r="r" b="b"/>
              <a:pathLst>
                <a:path w="1470" h="1471" extrusionOk="0">
                  <a:moveTo>
                    <a:pt x="417" y="1470"/>
                  </a:moveTo>
                  <a:cubicBezTo>
                    <a:pt x="515" y="1446"/>
                    <a:pt x="564" y="1446"/>
                    <a:pt x="686" y="1446"/>
                  </a:cubicBezTo>
                  <a:cubicBezTo>
                    <a:pt x="1127" y="1446"/>
                    <a:pt x="1054" y="882"/>
                    <a:pt x="1250" y="638"/>
                  </a:cubicBezTo>
                  <a:cubicBezTo>
                    <a:pt x="1470" y="319"/>
                    <a:pt x="417" y="1"/>
                    <a:pt x="172" y="270"/>
                  </a:cubicBezTo>
                  <a:cubicBezTo>
                    <a:pt x="1" y="491"/>
                    <a:pt x="1" y="613"/>
                    <a:pt x="1" y="931"/>
                  </a:cubicBezTo>
                  <a:lnTo>
                    <a:pt x="1" y="12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1511507" y="3548011"/>
              <a:ext cx="113580" cy="72559"/>
            </a:xfrm>
            <a:custGeom>
              <a:avLst/>
              <a:gdLst/>
              <a:ahLst/>
              <a:cxnLst/>
              <a:rect l="l" t="t" r="r" b="b"/>
              <a:pathLst>
                <a:path w="1764" h="1127" extrusionOk="0">
                  <a:moveTo>
                    <a:pt x="1151" y="0"/>
                  </a:moveTo>
                  <a:cubicBezTo>
                    <a:pt x="1347" y="74"/>
                    <a:pt x="1764" y="539"/>
                    <a:pt x="1666" y="686"/>
                  </a:cubicBezTo>
                  <a:cubicBezTo>
                    <a:pt x="1592" y="857"/>
                    <a:pt x="1151" y="1053"/>
                    <a:pt x="980" y="1102"/>
                  </a:cubicBezTo>
                  <a:cubicBezTo>
                    <a:pt x="686" y="1127"/>
                    <a:pt x="637" y="1102"/>
                    <a:pt x="368" y="980"/>
                  </a:cubicBezTo>
                  <a:cubicBezTo>
                    <a:pt x="0" y="784"/>
                    <a:pt x="245" y="514"/>
                    <a:pt x="490" y="368"/>
                  </a:cubicBezTo>
                  <a:cubicBezTo>
                    <a:pt x="564" y="294"/>
                    <a:pt x="686" y="196"/>
                    <a:pt x="809" y="147"/>
                  </a:cubicBezTo>
                  <a:cubicBezTo>
                    <a:pt x="882" y="74"/>
                    <a:pt x="1102" y="74"/>
                    <a:pt x="11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1536748" y="2901596"/>
              <a:ext cx="18994" cy="12683"/>
            </a:xfrm>
            <a:custGeom>
              <a:avLst/>
              <a:gdLst/>
              <a:ahLst/>
              <a:cxnLst/>
              <a:rect l="l" t="t" r="r" b="b"/>
              <a:pathLst>
                <a:path w="295" h="197" extrusionOk="0">
                  <a:moveTo>
                    <a:pt x="49" y="196"/>
                  </a:moveTo>
                  <a:cubicBezTo>
                    <a:pt x="147" y="196"/>
                    <a:pt x="245" y="172"/>
                    <a:pt x="294" y="172"/>
                  </a:cubicBezTo>
                  <a:lnTo>
                    <a:pt x="0" y="0"/>
                  </a:lnTo>
                  <a:cubicBezTo>
                    <a:pt x="25" y="74"/>
                    <a:pt x="25" y="172"/>
                    <a:pt x="49" y="1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1437395" y="3548011"/>
              <a:ext cx="75720" cy="72559"/>
            </a:xfrm>
            <a:custGeom>
              <a:avLst/>
              <a:gdLst/>
              <a:ahLst/>
              <a:cxnLst/>
              <a:rect l="l" t="t" r="r" b="b"/>
              <a:pathLst>
                <a:path w="1176" h="1127" extrusionOk="0">
                  <a:moveTo>
                    <a:pt x="564" y="0"/>
                  </a:moveTo>
                  <a:cubicBezTo>
                    <a:pt x="98" y="0"/>
                    <a:pt x="1" y="25"/>
                    <a:pt x="1" y="514"/>
                  </a:cubicBezTo>
                  <a:cubicBezTo>
                    <a:pt x="1" y="857"/>
                    <a:pt x="1151" y="1127"/>
                    <a:pt x="1151" y="735"/>
                  </a:cubicBezTo>
                  <a:cubicBezTo>
                    <a:pt x="1151" y="563"/>
                    <a:pt x="1176" y="196"/>
                    <a:pt x="1078" y="123"/>
                  </a:cubicBezTo>
                  <a:cubicBezTo>
                    <a:pt x="956" y="49"/>
                    <a:pt x="735" y="0"/>
                    <a:pt x="5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1421620" y="3606343"/>
              <a:ext cx="107270" cy="78869"/>
            </a:xfrm>
            <a:custGeom>
              <a:avLst/>
              <a:gdLst/>
              <a:ahLst/>
              <a:cxnLst/>
              <a:rect l="l" t="t" r="r" b="b"/>
              <a:pathLst>
                <a:path w="1666" h="1225" extrusionOk="0">
                  <a:moveTo>
                    <a:pt x="123" y="74"/>
                  </a:moveTo>
                  <a:cubicBezTo>
                    <a:pt x="343" y="0"/>
                    <a:pt x="1298" y="98"/>
                    <a:pt x="1396" y="270"/>
                  </a:cubicBezTo>
                  <a:cubicBezTo>
                    <a:pt x="1445" y="368"/>
                    <a:pt x="1666" y="784"/>
                    <a:pt x="1568" y="906"/>
                  </a:cubicBezTo>
                  <a:cubicBezTo>
                    <a:pt x="1519" y="1004"/>
                    <a:pt x="1274" y="1176"/>
                    <a:pt x="1103" y="1225"/>
                  </a:cubicBezTo>
                  <a:lnTo>
                    <a:pt x="74" y="637"/>
                  </a:lnTo>
                  <a:cubicBezTo>
                    <a:pt x="1" y="466"/>
                    <a:pt x="1" y="123"/>
                    <a:pt x="123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1506743" y="3437657"/>
              <a:ext cx="116799" cy="118271"/>
            </a:xfrm>
            <a:custGeom>
              <a:avLst/>
              <a:gdLst/>
              <a:ahLst/>
              <a:cxnLst/>
              <a:rect l="l" t="t" r="r" b="b"/>
              <a:pathLst>
                <a:path w="1814" h="1837" extrusionOk="0">
                  <a:moveTo>
                    <a:pt x="344" y="25"/>
                  </a:moveTo>
                  <a:cubicBezTo>
                    <a:pt x="270" y="171"/>
                    <a:pt x="148" y="392"/>
                    <a:pt x="123" y="539"/>
                  </a:cubicBezTo>
                  <a:cubicBezTo>
                    <a:pt x="74" y="784"/>
                    <a:pt x="1" y="857"/>
                    <a:pt x="99" y="1102"/>
                  </a:cubicBezTo>
                  <a:cubicBezTo>
                    <a:pt x="123" y="1175"/>
                    <a:pt x="344" y="1543"/>
                    <a:pt x="442" y="1616"/>
                  </a:cubicBezTo>
                  <a:cubicBezTo>
                    <a:pt x="613" y="1665"/>
                    <a:pt x="466" y="1837"/>
                    <a:pt x="711" y="1739"/>
                  </a:cubicBezTo>
                  <a:lnTo>
                    <a:pt x="1495" y="1420"/>
                  </a:lnTo>
                  <a:cubicBezTo>
                    <a:pt x="1813" y="1298"/>
                    <a:pt x="1593" y="1102"/>
                    <a:pt x="1495" y="857"/>
                  </a:cubicBezTo>
                  <a:cubicBezTo>
                    <a:pt x="1446" y="735"/>
                    <a:pt x="1421" y="318"/>
                    <a:pt x="1372" y="294"/>
                  </a:cubicBezTo>
                  <a:cubicBezTo>
                    <a:pt x="1323" y="147"/>
                    <a:pt x="466" y="0"/>
                    <a:pt x="34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1591930" y="3298910"/>
              <a:ext cx="86794" cy="86723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49" y="465"/>
                  </a:moveTo>
                  <a:cubicBezTo>
                    <a:pt x="172" y="343"/>
                    <a:pt x="857" y="0"/>
                    <a:pt x="980" y="98"/>
                  </a:cubicBezTo>
                  <a:cubicBezTo>
                    <a:pt x="1029" y="147"/>
                    <a:pt x="1347" y="441"/>
                    <a:pt x="1347" y="588"/>
                  </a:cubicBezTo>
                  <a:cubicBezTo>
                    <a:pt x="1347" y="710"/>
                    <a:pt x="1151" y="1078"/>
                    <a:pt x="1102" y="1127"/>
                  </a:cubicBezTo>
                  <a:cubicBezTo>
                    <a:pt x="980" y="1249"/>
                    <a:pt x="1004" y="1347"/>
                    <a:pt x="784" y="1347"/>
                  </a:cubicBezTo>
                  <a:cubicBezTo>
                    <a:pt x="613" y="1322"/>
                    <a:pt x="368" y="1176"/>
                    <a:pt x="270" y="1053"/>
                  </a:cubicBezTo>
                  <a:cubicBezTo>
                    <a:pt x="147" y="882"/>
                    <a:pt x="0" y="563"/>
                    <a:pt x="49" y="4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1524128" y="3618962"/>
              <a:ext cx="105724" cy="75714"/>
            </a:xfrm>
            <a:custGeom>
              <a:avLst/>
              <a:gdLst/>
              <a:ahLst/>
              <a:cxnLst/>
              <a:rect l="l" t="t" r="r" b="b"/>
              <a:pathLst>
                <a:path w="1642" h="1176" extrusionOk="0">
                  <a:moveTo>
                    <a:pt x="686" y="147"/>
                  </a:moveTo>
                  <a:cubicBezTo>
                    <a:pt x="368" y="245"/>
                    <a:pt x="0" y="392"/>
                    <a:pt x="172" y="808"/>
                  </a:cubicBezTo>
                  <a:cubicBezTo>
                    <a:pt x="245" y="1102"/>
                    <a:pt x="343" y="1053"/>
                    <a:pt x="588" y="1127"/>
                  </a:cubicBezTo>
                  <a:cubicBezTo>
                    <a:pt x="784" y="1151"/>
                    <a:pt x="1127" y="1176"/>
                    <a:pt x="1225" y="1029"/>
                  </a:cubicBezTo>
                  <a:cubicBezTo>
                    <a:pt x="1347" y="857"/>
                    <a:pt x="1641" y="318"/>
                    <a:pt x="1347" y="172"/>
                  </a:cubicBezTo>
                  <a:cubicBezTo>
                    <a:pt x="1323" y="123"/>
                    <a:pt x="710" y="0"/>
                    <a:pt x="686" y="1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1584010" y="3666220"/>
              <a:ext cx="101024" cy="118335"/>
            </a:xfrm>
            <a:custGeom>
              <a:avLst/>
              <a:gdLst/>
              <a:ahLst/>
              <a:cxnLst/>
              <a:rect l="l" t="t" r="r" b="b"/>
              <a:pathLst>
                <a:path w="1569" h="1838" extrusionOk="0">
                  <a:moveTo>
                    <a:pt x="736" y="1"/>
                  </a:moveTo>
                  <a:cubicBezTo>
                    <a:pt x="613" y="123"/>
                    <a:pt x="393" y="270"/>
                    <a:pt x="295" y="368"/>
                  </a:cubicBezTo>
                  <a:cubicBezTo>
                    <a:pt x="123" y="564"/>
                    <a:pt x="25" y="564"/>
                    <a:pt x="1" y="858"/>
                  </a:cubicBezTo>
                  <a:lnTo>
                    <a:pt x="1" y="1103"/>
                  </a:lnTo>
                  <a:lnTo>
                    <a:pt x="1274" y="1837"/>
                  </a:lnTo>
                  <a:cubicBezTo>
                    <a:pt x="1372" y="1739"/>
                    <a:pt x="1348" y="1519"/>
                    <a:pt x="1372" y="1348"/>
                  </a:cubicBezTo>
                  <a:cubicBezTo>
                    <a:pt x="1397" y="1176"/>
                    <a:pt x="1568" y="809"/>
                    <a:pt x="1568" y="760"/>
                  </a:cubicBezTo>
                  <a:cubicBezTo>
                    <a:pt x="1519" y="613"/>
                    <a:pt x="882" y="25"/>
                    <a:pt x="7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 rot="5400000">
              <a:off x="507057" y="2252242"/>
              <a:ext cx="2658000" cy="1350600"/>
            </a:xfrm>
            <a:prstGeom prst="parallelogram">
              <a:avLst>
                <a:gd name="adj" fmla="val 57638"/>
              </a:avLst>
            </a:prstGeom>
            <a:solidFill>
              <a:srgbClr val="47260D">
                <a:alpha val="27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1331732" y="681865"/>
              <a:ext cx="551934" cy="553498"/>
            </a:xfrm>
            <a:custGeom>
              <a:avLst/>
              <a:gdLst/>
              <a:ahLst/>
              <a:cxnLst/>
              <a:rect l="l" t="t" r="r" b="b"/>
              <a:pathLst>
                <a:path w="8572" h="8597" extrusionOk="0">
                  <a:moveTo>
                    <a:pt x="1935" y="1250"/>
                  </a:moveTo>
                  <a:cubicBezTo>
                    <a:pt x="3576" y="1"/>
                    <a:pt x="5951" y="344"/>
                    <a:pt x="7249" y="2033"/>
                  </a:cubicBezTo>
                  <a:cubicBezTo>
                    <a:pt x="8572" y="3698"/>
                    <a:pt x="8302" y="6098"/>
                    <a:pt x="6637" y="7347"/>
                  </a:cubicBezTo>
                  <a:cubicBezTo>
                    <a:pt x="4996" y="8596"/>
                    <a:pt x="2597" y="8278"/>
                    <a:pt x="1323" y="6588"/>
                  </a:cubicBezTo>
                  <a:cubicBezTo>
                    <a:pt x="1" y="4898"/>
                    <a:pt x="270" y="2523"/>
                    <a:pt x="1935" y="12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1374294" y="703949"/>
              <a:ext cx="444728" cy="444692"/>
            </a:xfrm>
            <a:custGeom>
              <a:avLst/>
              <a:gdLst/>
              <a:ahLst/>
              <a:cxnLst/>
              <a:rect l="l" t="t" r="r" b="b"/>
              <a:pathLst>
                <a:path w="6907" h="6907" extrusionOk="0">
                  <a:moveTo>
                    <a:pt x="1544" y="1005"/>
                  </a:moveTo>
                  <a:cubicBezTo>
                    <a:pt x="2842" y="1"/>
                    <a:pt x="4776" y="270"/>
                    <a:pt x="5854" y="1617"/>
                  </a:cubicBezTo>
                  <a:cubicBezTo>
                    <a:pt x="6907" y="2964"/>
                    <a:pt x="6686" y="4898"/>
                    <a:pt x="5364" y="5902"/>
                  </a:cubicBezTo>
                  <a:cubicBezTo>
                    <a:pt x="4042" y="6906"/>
                    <a:pt x="2131" y="6637"/>
                    <a:pt x="1054" y="5290"/>
                  </a:cubicBezTo>
                  <a:cubicBezTo>
                    <a:pt x="1" y="3943"/>
                    <a:pt x="221" y="2009"/>
                    <a:pt x="1544" y="10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1390069" y="713413"/>
              <a:ext cx="361153" cy="362668"/>
            </a:xfrm>
            <a:custGeom>
              <a:avLst/>
              <a:gdLst/>
              <a:ahLst/>
              <a:cxnLst/>
              <a:rect l="l" t="t" r="r" b="b"/>
              <a:pathLst>
                <a:path w="5609" h="5633" extrusionOk="0">
                  <a:moveTo>
                    <a:pt x="1274" y="833"/>
                  </a:moveTo>
                  <a:cubicBezTo>
                    <a:pt x="2327" y="1"/>
                    <a:pt x="3894" y="221"/>
                    <a:pt x="4752" y="1323"/>
                  </a:cubicBezTo>
                  <a:cubicBezTo>
                    <a:pt x="5609" y="2425"/>
                    <a:pt x="5437" y="3992"/>
                    <a:pt x="4360" y="4800"/>
                  </a:cubicBezTo>
                  <a:cubicBezTo>
                    <a:pt x="3282" y="5633"/>
                    <a:pt x="1715" y="5412"/>
                    <a:pt x="858" y="4310"/>
                  </a:cubicBezTo>
                  <a:cubicBezTo>
                    <a:pt x="1" y="3208"/>
                    <a:pt x="197" y="1666"/>
                    <a:pt x="1274" y="833"/>
                  </a:cubicBezTo>
                  <a:close/>
                </a:path>
              </a:pathLst>
            </a:custGeom>
            <a:solidFill>
              <a:srgbClr val="FFFFFF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ENES">
            <a:extLst>
              <a:ext uri="{FF2B5EF4-FFF2-40B4-BE49-F238E27FC236}">
                <a16:creationId xmlns:a16="http://schemas.microsoft.com/office/drawing/2014/main" id="{4DB3F77C-46EA-AD81-C97F-3E6A050EB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775" y="122581"/>
            <a:ext cx="1320954" cy="630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321;p30">
            <a:extLst>
              <a:ext uri="{FF2B5EF4-FFF2-40B4-BE49-F238E27FC236}">
                <a16:creationId xmlns:a16="http://schemas.microsoft.com/office/drawing/2014/main" id="{96001145-C46E-31F2-2B7C-76597C849C54}"/>
              </a:ext>
            </a:extLst>
          </p:cNvPr>
          <p:cNvSpPr txBox="1">
            <a:spLocks/>
          </p:cNvSpPr>
          <p:nvPr/>
        </p:nvSpPr>
        <p:spPr>
          <a:xfrm>
            <a:off x="4120986" y="3599877"/>
            <a:ext cx="4680612" cy="108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Hammersmith One"/>
              <a:buNone/>
              <a:defRPr sz="6000" b="0" i="0" u="none" strike="noStrike" cap="none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Hammersmith One"/>
              <a:buNone/>
              <a:defRPr sz="5200" b="0" i="0" u="none" strike="noStrike" cap="none">
                <a:solidFill>
                  <a:srgbClr val="191919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Hammersmith One"/>
              <a:buNone/>
              <a:defRPr sz="5200" b="0" i="0" u="none" strike="noStrike" cap="none">
                <a:solidFill>
                  <a:srgbClr val="191919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Hammersmith One"/>
              <a:buNone/>
              <a:defRPr sz="5200" b="0" i="0" u="none" strike="noStrike" cap="none">
                <a:solidFill>
                  <a:srgbClr val="191919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Hammersmith One"/>
              <a:buNone/>
              <a:defRPr sz="5200" b="0" i="0" u="none" strike="noStrike" cap="none">
                <a:solidFill>
                  <a:srgbClr val="191919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Hammersmith One"/>
              <a:buNone/>
              <a:defRPr sz="5200" b="0" i="0" u="none" strike="noStrike" cap="none">
                <a:solidFill>
                  <a:srgbClr val="191919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Hammersmith One"/>
              <a:buNone/>
              <a:defRPr sz="5200" b="0" i="0" u="none" strike="noStrike" cap="none">
                <a:solidFill>
                  <a:srgbClr val="191919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Hammersmith One"/>
              <a:buNone/>
              <a:defRPr sz="5200" b="0" i="0" u="none" strike="noStrike" cap="none">
                <a:solidFill>
                  <a:srgbClr val="191919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Hammersmith One"/>
              <a:buNone/>
              <a:defRPr sz="5200" b="0" i="0" u="none" strike="noStrike" cap="none">
                <a:solidFill>
                  <a:srgbClr val="191919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pPr algn="ctr"/>
            <a:r>
              <a:rPr lang="es-MX" sz="3200" dirty="0"/>
              <a:t>Riesgo de desastres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EA56E2A8-3A8E-7BCB-D611-7F44ADF8A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5257" y="1244534"/>
            <a:ext cx="5372329" cy="2992200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Muestra toda la vegetación en verde y el suelo estéril en rojo. </a:t>
            </a:r>
          </a:p>
          <a:p>
            <a:r>
              <a:rPr lang="es-MX" dirty="0">
                <a:solidFill>
                  <a:schemeClr val="bg1"/>
                </a:solidFill>
              </a:rPr>
              <a:t>El estado de los cultivos</a:t>
            </a:r>
          </a:p>
          <a:p>
            <a:r>
              <a:rPr lang="es-MX" dirty="0">
                <a:solidFill>
                  <a:schemeClr val="bg1"/>
                </a:solidFill>
              </a:rPr>
              <a:t>Deforestación reciente</a:t>
            </a:r>
          </a:p>
          <a:p>
            <a:r>
              <a:rPr lang="es-MX" dirty="0">
                <a:solidFill>
                  <a:schemeClr val="bg1"/>
                </a:solidFill>
              </a:rPr>
              <a:t>Monitoreo de sequías</a:t>
            </a:r>
          </a:p>
          <a:p>
            <a:r>
              <a:rPr lang="es-MX" dirty="0">
                <a:solidFill>
                  <a:schemeClr val="bg1"/>
                </a:solidFill>
              </a:rPr>
              <a:t>Deslizamientos de tierra </a:t>
            </a:r>
          </a:p>
          <a:p>
            <a:r>
              <a:rPr lang="es-MX" dirty="0">
                <a:solidFill>
                  <a:schemeClr val="bg1"/>
                </a:solidFill>
              </a:rPr>
              <a:t>Erosión en áreas no vegetadas</a:t>
            </a:r>
          </a:p>
          <a:p>
            <a:r>
              <a:rPr lang="es-MX" dirty="0">
                <a:solidFill>
                  <a:schemeClr val="bg1"/>
                </a:solidFill>
              </a:rPr>
              <a:t>Desafortunadamente, también resalta ciertos edificios, lo que hace que sea difícil separar las áreas de suelo estéril de las viviendas. </a:t>
            </a:r>
          </a:p>
          <a:p>
            <a:r>
              <a:rPr lang="es-MX" dirty="0">
                <a:solidFill>
                  <a:schemeClr val="bg1"/>
                </a:solidFill>
              </a:rPr>
              <a:t>El resultado depende de la temporada de vegetación y la agricultura.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A02BF57-DD5A-F10C-404C-1B8765E42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14519"/>
            <a:ext cx="7704000" cy="812700"/>
          </a:xfrm>
        </p:spPr>
        <p:txBody>
          <a:bodyPr/>
          <a:lstStyle/>
          <a:p>
            <a:pPr algn="ctr"/>
            <a:r>
              <a:rPr lang="es-MX" sz="3600" dirty="0"/>
              <a:t>Índice BSI</a:t>
            </a:r>
          </a:p>
        </p:txBody>
      </p:sp>
      <p:sp>
        <p:nvSpPr>
          <p:cNvPr id="4" name="Marcador de texto 1">
            <a:extLst>
              <a:ext uri="{FF2B5EF4-FFF2-40B4-BE49-F238E27FC236}">
                <a16:creationId xmlns:a16="http://schemas.microsoft.com/office/drawing/2014/main" id="{E71E260E-8354-A631-B6C1-AEA22CEA6F14}"/>
              </a:ext>
            </a:extLst>
          </p:cNvPr>
          <p:cNvSpPr txBox="1">
            <a:spLocks/>
          </p:cNvSpPr>
          <p:nvPr/>
        </p:nvSpPr>
        <p:spPr>
          <a:xfrm>
            <a:off x="1266938" y="720074"/>
            <a:ext cx="7249101" cy="52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None/>
            </a:pPr>
            <a:r>
              <a:rPr lang="es-MX" sz="1800" b="1" dirty="0"/>
              <a:t>BSI = ((B11 + B04) - (B08 + B02)) / ((B11 + B04) + (B08 + B02))</a:t>
            </a:r>
          </a:p>
        </p:txBody>
      </p:sp>
      <p:pic>
        <p:nvPicPr>
          <p:cNvPr id="2050" name="Picture 2" descr="Barren Soil script applied to Sentinel-2 south of Ljubljana, Slovenia">
            <a:extLst>
              <a:ext uri="{FF2B5EF4-FFF2-40B4-BE49-F238E27FC236}">
                <a16:creationId xmlns:a16="http://schemas.microsoft.com/office/drawing/2014/main" id="{F48DA3F4-3D3A-0089-09BF-DCA69A4E83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77" r="24578"/>
          <a:stretch/>
        </p:blipFill>
        <p:spPr bwMode="auto">
          <a:xfrm>
            <a:off x="5638287" y="1345487"/>
            <a:ext cx="3270456" cy="345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1">
            <a:extLst>
              <a:ext uri="{FF2B5EF4-FFF2-40B4-BE49-F238E27FC236}">
                <a16:creationId xmlns:a16="http://schemas.microsoft.com/office/drawing/2014/main" id="{A900120B-19CB-18EF-5D2D-563FDB5BA19E}"/>
              </a:ext>
            </a:extLst>
          </p:cNvPr>
          <p:cNvSpPr txBox="1">
            <a:spLocks/>
          </p:cNvSpPr>
          <p:nvPr/>
        </p:nvSpPr>
        <p:spPr>
          <a:xfrm>
            <a:off x="469406" y="4619041"/>
            <a:ext cx="1595064" cy="524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None/>
            </a:pPr>
            <a:r>
              <a:rPr lang="es-MX" b="1" dirty="0">
                <a:solidFill>
                  <a:schemeClr val="bg1"/>
                </a:solidFill>
              </a:rPr>
              <a:t>(</a:t>
            </a:r>
            <a:r>
              <a:rPr lang="es-MX" b="1" dirty="0" err="1">
                <a:solidFill>
                  <a:schemeClr val="bg1"/>
                </a:solidFill>
              </a:rPr>
              <a:t>Sentinel</a:t>
            </a:r>
            <a:r>
              <a:rPr lang="es-MX" b="1" dirty="0">
                <a:solidFill>
                  <a:schemeClr val="bg1"/>
                </a:solidFill>
              </a:rPr>
              <a:t> Hub)</a:t>
            </a:r>
          </a:p>
        </p:txBody>
      </p:sp>
    </p:spTree>
    <p:extLst>
      <p:ext uri="{BB962C8B-B14F-4D97-AF65-F5344CB8AC3E}">
        <p14:creationId xmlns:p14="http://schemas.microsoft.com/office/powerpoint/2010/main" val="1938330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B5F7CE-2804-D21C-F6DC-3AD9D0604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882" y="250725"/>
            <a:ext cx="3071398" cy="1067100"/>
          </a:xfrm>
        </p:spPr>
        <p:txBody>
          <a:bodyPr/>
          <a:lstStyle/>
          <a:p>
            <a:r>
              <a:rPr lang="es-MX" dirty="0"/>
              <a:t>27/07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F7075B6-3FEF-9AD7-2A54-12FE42286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57" r="24940"/>
          <a:stretch/>
        </p:blipFill>
        <p:spPr>
          <a:xfrm>
            <a:off x="3743427" y="214461"/>
            <a:ext cx="5111826" cy="4714578"/>
          </a:xfrm>
          <a:prstGeom prst="rect">
            <a:avLst/>
          </a:prstGeom>
        </p:spPr>
      </p:pic>
      <p:sp>
        <p:nvSpPr>
          <p:cNvPr id="6" name="Google Shape;746;p31">
            <a:extLst>
              <a:ext uri="{FF2B5EF4-FFF2-40B4-BE49-F238E27FC236}">
                <a16:creationId xmlns:a16="http://schemas.microsoft.com/office/drawing/2014/main" id="{4D6BB626-0147-D1D6-C4D7-9B5175EA55E7}"/>
              </a:ext>
            </a:extLst>
          </p:cNvPr>
          <p:cNvSpPr txBox="1">
            <a:spLocks/>
          </p:cNvSpPr>
          <p:nvPr/>
        </p:nvSpPr>
        <p:spPr>
          <a:xfrm>
            <a:off x="240326" y="1196639"/>
            <a:ext cx="3207954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just"/>
            <a:r>
              <a:rPr lang="en-US" dirty="0"/>
              <a:t>En general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colores</a:t>
            </a:r>
            <a:r>
              <a:rPr lang="en-US" dirty="0"/>
              <a:t> se </a:t>
            </a:r>
            <a:r>
              <a:rPr lang="en-US" dirty="0" err="1"/>
              <a:t>observan</a:t>
            </a:r>
            <a:r>
              <a:rPr lang="en-US" dirty="0"/>
              <a:t> </a:t>
            </a:r>
            <a:r>
              <a:rPr lang="en-US" dirty="0" err="1"/>
              <a:t>apagados</a:t>
            </a:r>
            <a:r>
              <a:rPr lang="en-US" dirty="0"/>
              <a:t>, se </a:t>
            </a:r>
            <a:r>
              <a:rPr lang="en-US" dirty="0" err="1"/>
              <a:t>resaltan</a:t>
            </a:r>
            <a:r>
              <a:rPr lang="en-US" dirty="0"/>
              <a:t> las </a:t>
            </a:r>
            <a:r>
              <a:rPr lang="en-US" dirty="0" err="1"/>
              <a:t>ciudades</a:t>
            </a:r>
            <a:r>
              <a:rPr lang="en-US" dirty="0"/>
              <a:t> y </a:t>
            </a:r>
            <a:r>
              <a:rPr lang="en-US" dirty="0" err="1"/>
              <a:t>asentamientos</a:t>
            </a:r>
            <a:r>
              <a:rPr lang="en-US" dirty="0"/>
              <a:t>. Algo </a:t>
            </a:r>
            <a:r>
              <a:rPr lang="en-US" dirty="0" err="1"/>
              <a:t>importante</a:t>
            </a:r>
            <a:r>
              <a:rPr lang="en-US" dirty="0"/>
              <a:t> a </a:t>
            </a:r>
            <a:r>
              <a:rPr lang="en-US" dirty="0" err="1"/>
              <a:t>destacar</a:t>
            </a:r>
            <a:r>
              <a:rPr lang="en-US" dirty="0"/>
              <a:t> es que gracias a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índice</a:t>
            </a:r>
            <a:r>
              <a:rPr lang="en-US" dirty="0"/>
              <a:t> es possible </a:t>
            </a:r>
            <a:r>
              <a:rPr lang="en-US" dirty="0" err="1"/>
              <a:t>visualizar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cultivos</a:t>
            </a:r>
            <a:r>
              <a:rPr lang="en-US" dirty="0"/>
              <a:t> de </a:t>
            </a:r>
            <a:r>
              <a:rPr lang="en-US" dirty="0" err="1"/>
              <a:t>manera</a:t>
            </a:r>
            <a:r>
              <a:rPr lang="en-US" dirty="0"/>
              <a:t> </a:t>
            </a:r>
            <a:r>
              <a:rPr lang="en-US" dirty="0" err="1"/>
              <a:t>muy</a:t>
            </a:r>
            <a:r>
              <a:rPr lang="en-US" dirty="0"/>
              <a:t> </a:t>
            </a:r>
            <a:r>
              <a:rPr lang="en-US" dirty="0" err="1"/>
              <a:t>clara</a:t>
            </a:r>
            <a:r>
              <a:rPr lang="en-US" dirty="0"/>
              <a:t> y que tan </a:t>
            </a:r>
            <a:r>
              <a:rPr lang="en-US" dirty="0" err="1"/>
              <a:t>desarrollados</a:t>
            </a:r>
            <a:r>
              <a:rPr lang="en-US" dirty="0"/>
              <a:t> van </a:t>
            </a:r>
            <a:r>
              <a:rPr lang="en-US" dirty="0" err="1"/>
              <a:t>dependiendo</a:t>
            </a:r>
            <a:r>
              <a:rPr lang="en-US" dirty="0"/>
              <a:t> del color. </a:t>
            </a:r>
            <a:r>
              <a:rPr lang="en-US" dirty="0" err="1"/>
              <a:t>También</a:t>
            </a:r>
            <a:r>
              <a:rPr lang="en-US" dirty="0"/>
              <a:t> se </a:t>
            </a:r>
            <a:r>
              <a:rPr lang="en-US" dirty="0" err="1"/>
              <a:t>observan</a:t>
            </a:r>
            <a:r>
              <a:rPr lang="en-US" dirty="0"/>
              <a:t> </a:t>
            </a:r>
            <a:r>
              <a:rPr lang="en-US" dirty="0" err="1"/>
              <a:t>amontonamientos</a:t>
            </a:r>
            <a:r>
              <a:rPr lang="en-US" dirty="0"/>
              <a:t> de </a:t>
            </a:r>
            <a:r>
              <a:rPr lang="en-US" dirty="0" err="1"/>
              <a:t>sedimento</a:t>
            </a:r>
            <a:r>
              <a:rPr lang="en-US" dirty="0"/>
              <a:t> al </a:t>
            </a:r>
            <a:r>
              <a:rPr lang="en-US" dirty="0" err="1"/>
              <a:t>suroeste</a:t>
            </a:r>
            <a:r>
              <a:rPr lang="en-US" dirty="0"/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B84AEA0-DF2E-DFA1-D9C0-5B5653543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4277" y="277142"/>
            <a:ext cx="904875" cy="10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92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B5F7CE-2804-D21C-F6DC-3AD9D0604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4457" y="245814"/>
            <a:ext cx="2299275" cy="1067100"/>
          </a:xfrm>
        </p:spPr>
        <p:txBody>
          <a:bodyPr/>
          <a:lstStyle/>
          <a:p>
            <a:r>
              <a:rPr lang="es-MX" dirty="0"/>
              <a:t>17/08</a:t>
            </a:r>
          </a:p>
        </p:txBody>
      </p:sp>
      <p:sp>
        <p:nvSpPr>
          <p:cNvPr id="6" name="Google Shape;746;p31">
            <a:extLst>
              <a:ext uri="{FF2B5EF4-FFF2-40B4-BE49-F238E27FC236}">
                <a16:creationId xmlns:a16="http://schemas.microsoft.com/office/drawing/2014/main" id="{4D6BB626-0147-D1D6-C4D7-9B5175EA55E7}"/>
              </a:ext>
            </a:extLst>
          </p:cNvPr>
          <p:cNvSpPr txBox="1">
            <a:spLocks/>
          </p:cNvSpPr>
          <p:nvPr/>
        </p:nvSpPr>
        <p:spPr>
          <a:xfrm>
            <a:off x="5784457" y="1312914"/>
            <a:ext cx="3207954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just"/>
            <a:r>
              <a:rPr lang="en-US" dirty="0"/>
              <a:t>Durante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huracán</a:t>
            </a:r>
            <a:r>
              <a:rPr lang="en-US" dirty="0"/>
              <a:t> se </a:t>
            </a:r>
            <a:r>
              <a:rPr lang="en-US" dirty="0" err="1"/>
              <a:t>observa</a:t>
            </a:r>
            <a:r>
              <a:rPr lang="en-US" dirty="0"/>
              <a:t> </a:t>
            </a:r>
            <a:r>
              <a:rPr lang="en-US" dirty="0" err="1"/>
              <a:t>todo</a:t>
            </a:r>
            <a:r>
              <a:rPr lang="en-US" dirty="0"/>
              <a:t> de </a:t>
            </a:r>
            <a:r>
              <a:rPr lang="en-US" dirty="0" err="1"/>
              <a:t>manera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clara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 la </a:t>
            </a:r>
            <a:r>
              <a:rPr lang="en-US" dirty="0" err="1"/>
              <a:t>humectación</a:t>
            </a:r>
            <a:r>
              <a:rPr lang="en-US" dirty="0"/>
              <a:t> del </a:t>
            </a:r>
            <a:r>
              <a:rPr lang="en-US" dirty="0" err="1"/>
              <a:t>sedimento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agua</a:t>
            </a:r>
            <a:r>
              <a:rPr lang="en-US" dirty="0"/>
              <a:t>. Los tonos de </a:t>
            </a:r>
            <a:r>
              <a:rPr lang="en-US" dirty="0" err="1"/>
              <a:t>cultivos</a:t>
            </a:r>
            <a:r>
              <a:rPr lang="en-US" dirty="0"/>
              <a:t> se </a:t>
            </a:r>
            <a:r>
              <a:rPr lang="en-US" dirty="0" err="1"/>
              <a:t>resaltan</a:t>
            </a:r>
            <a:r>
              <a:rPr lang="en-US" dirty="0"/>
              <a:t> </a:t>
            </a:r>
            <a:r>
              <a:rPr lang="en-US" dirty="0" err="1"/>
              <a:t>mucho</a:t>
            </a:r>
            <a:r>
              <a:rPr lang="en-US" dirty="0"/>
              <a:t>. </a:t>
            </a:r>
            <a:r>
              <a:rPr lang="en-US" dirty="0" err="1"/>
              <a:t>También</a:t>
            </a:r>
            <a:r>
              <a:rPr lang="en-US" dirty="0"/>
              <a:t> algo </a:t>
            </a:r>
            <a:r>
              <a:rPr lang="en-US" dirty="0" err="1"/>
              <a:t>interesante</a:t>
            </a:r>
            <a:r>
              <a:rPr lang="en-US" dirty="0"/>
              <a:t> es que </a:t>
            </a:r>
            <a:r>
              <a:rPr lang="en-US" dirty="0" err="1"/>
              <a:t>en</a:t>
            </a:r>
            <a:r>
              <a:rPr lang="en-US" dirty="0"/>
              <a:t> general, se </a:t>
            </a:r>
            <a:r>
              <a:rPr lang="en-US" dirty="0" err="1"/>
              <a:t>observan</a:t>
            </a:r>
            <a:r>
              <a:rPr lang="en-US" dirty="0"/>
              <a:t> </a:t>
            </a:r>
            <a:r>
              <a:rPr lang="en-US" dirty="0" err="1"/>
              <a:t>diversos</a:t>
            </a:r>
            <a:r>
              <a:rPr lang="en-US" dirty="0"/>
              <a:t> </a:t>
            </a:r>
            <a:r>
              <a:rPr lang="en-US" dirty="0" err="1"/>
              <a:t>amontonamientos</a:t>
            </a:r>
            <a:r>
              <a:rPr lang="en-US" dirty="0"/>
              <a:t> de </a:t>
            </a:r>
            <a:r>
              <a:rPr lang="en-US" dirty="0" err="1"/>
              <a:t>sedimento</a:t>
            </a:r>
            <a:r>
              <a:rPr lang="en-US" dirty="0"/>
              <a:t> a </a:t>
            </a:r>
            <a:r>
              <a:rPr lang="en-US" dirty="0" err="1"/>
              <a:t>través</a:t>
            </a:r>
            <a:r>
              <a:rPr lang="en-US" dirty="0"/>
              <a:t> de </a:t>
            </a:r>
            <a:r>
              <a:rPr lang="en-US" dirty="0" err="1"/>
              <a:t>todo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municipio</a:t>
            </a:r>
            <a:r>
              <a:rPr lang="en-US" dirty="0"/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E4E5C8E-E36D-EBF7-B229-89E1231D1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80" y="200025"/>
            <a:ext cx="5362575" cy="474345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1F0B1A9-08DC-7D48-F3AA-0F95B9B2A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101" y="267848"/>
            <a:ext cx="819150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266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B5F7CE-2804-D21C-F6DC-3AD9D0604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882" y="250725"/>
            <a:ext cx="3071398" cy="1067100"/>
          </a:xfrm>
        </p:spPr>
        <p:txBody>
          <a:bodyPr/>
          <a:lstStyle/>
          <a:p>
            <a:r>
              <a:rPr lang="es-MX" dirty="0"/>
              <a:t>01/10</a:t>
            </a:r>
          </a:p>
        </p:txBody>
      </p:sp>
      <p:sp>
        <p:nvSpPr>
          <p:cNvPr id="6" name="Google Shape;746;p31">
            <a:extLst>
              <a:ext uri="{FF2B5EF4-FFF2-40B4-BE49-F238E27FC236}">
                <a16:creationId xmlns:a16="http://schemas.microsoft.com/office/drawing/2014/main" id="{4D6BB626-0147-D1D6-C4D7-9B5175EA55E7}"/>
              </a:ext>
            </a:extLst>
          </p:cNvPr>
          <p:cNvSpPr txBox="1">
            <a:spLocks/>
          </p:cNvSpPr>
          <p:nvPr/>
        </p:nvSpPr>
        <p:spPr>
          <a:xfrm>
            <a:off x="240326" y="1597445"/>
            <a:ext cx="3207954" cy="3015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just"/>
            <a:r>
              <a:rPr lang="en-US" dirty="0"/>
              <a:t>No </a:t>
            </a:r>
            <a:r>
              <a:rPr lang="en-US" dirty="0" err="1"/>
              <a:t>existe</a:t>
            </a:r>
            <a:r>
              <a:rPr lang="en-US" dirty="0"/>
              <a:t> </a:t>
            </a:r>
            <a:r>
              <a:rPr lang="en-US" dirty="0" err="1"/>
              <a:t>mucha</a:t>
            </a:r>
            <a:r>
              <a:rPr lang="en-US" dirty="0"/>
              <a:t> </a:t>
            </a:r>
            <a:r>
              <a:rPr lang="en-US" dirty="0" err="1"/>
              <a:t>diferencia</a:t>
            </a:r>
            <a:r>
              <a:rPr lang="en-US" dirty="0"/>
              <a:t> entre la </a:t>
            </a:r>
            <a:r>
              <a:rPr lang="en-US" dirty="0" err="1"/>
              <a:t>foto</a:t>
            </a:r>
            <a:r>
              <a:rPr lang="en-US" dirty="0"/>
              <a:t> de </a:t>
            </a:r>
            <a:r>
              <a:rPr lang="en-US" dirty="0" err="1"/>
              <a:t>durante</a:t>
            </a:r>
            <a:r>
              <a:rPr lang="en-US" dirty="0"/>
              <a:t> y </a:t>
            </a:r>
            <a:r>
              <a:rPr lang="en-US" dirty="0" err="1"/>
              <a:t>después</a:t>
            </a:r>
            <a:r>
              <a:rPr lang="en-US" dirty="0"/>
              <a:t>. Se </a:t>
            </a:r>
            <a:r>
              <a:rPr lang="en-US" dirty="0" err="1"/>
              <a:t>mantienen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colores</a:t>
            </a:r>
            <a:r>
              <a:rPr lang="en-US" dirty="0"/>
              <a:t> </a:t>
            </a:r>
            <a:r>
              <a:rPr lang="en-US" dirty="0" err="1"/>
              <a:t>intensos</a:t>
            </a:r>
            <a:r>
              <a:rPr lang="en-US" dirty="0"/>
              <a:t> </a:t>
            </a:r>
            <a:r>
              <a:rPr lang="en-US" dirty="0" err="1"/>
              <a:t>debido</a:t>
            </a:r>
            <a:r>
              <a:rPr lang="en-US" dirty="0"/>
              <a:t> a la </a:t>
            </a:r>
            <a:r>
              <a:rPr lang="en-US" dirty="0" err="1"/>
              <a:t>lluvia</a:t>
            </a:r>
            <a:r>
              <a:rPr lang="en-US" dirty="0"/>
              <a:t> </a:t>
            </a:r>
            <a:r>
              <a:rPr lang="en-US" dirty="0" err="1"/>
              <a:t>fuerte</a:t>
            </a:r>
            <a:r>
              <a:rPr lang="en-US" dirty="0"/>
              <a:t> del </a:t>
            </a:r>
            <a:r>
              <a:rPr lang="en-US" dirty="0" err="1"/>
              <a:t>huracán</a:t>
            </a:r>
            <a:r>
              <a:rPr lang="en-US" dirty="0"/>
              <a:t>. Se </a:t>
            </a:r>
            <a:r>
              <a:rPr lang="en-US" dirty="0" err="1"/>
              <a:t>observa</a:t>
            </a:r>
            <a:r>
              <a:rPr lang="en-US" dirty="0"/>
              <a:t> de </a:t>
            </a:r>
            <a:r>
              <a:rPr lang="en-US" dirty="0" err="1"/>
              <a:t>manera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clara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menor</a:t>
            </a:r>
            <a:r>
              <a:rPr lang="en-US" dirty="0"/>
              <a:t> </a:t>
            </a:r>
            <a:r>
              <a:rPr lang="en-US" dirty="0" err="1"/>
              <a:t>cantidad</a:t>
            </a:r>
            <a:r>
              <a:rPr lang="en-US" dirty="0"/>
              <a:t> y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organizadas</a:t>
            </a:r>
            <a:r>
              <a:rPr lang="en-US" dirty="0"/>
              <a:t> las </a:t>
            </a:r>
            <a:r>
              <a:rPr lang="en-US" dirty="0" err="1"/>
              <a:t>acumulaciones</a:t>
            </a:r>
            <a:r>
              <a:rPr lang="en-US" dirty="0"/>
              <a:t> de </a:t>
            </a:r>
            <a:r>
              <a:rPr lang="en-US" dirty="0" err="1"/>
              <a:t>sedimento</a:t>
            </a:r>
            <a:r>
              <a:rPr lang="en-US" dirty="0"/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79F3115-E643-B1BC-1F49-123F120C4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542" y="200025"/>
            <a:ext cx="5162550" cy="474345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81D3207-FF7B-9D36-3BD4-CD811259B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921" y="250725"/>
            <a:ext cx="8001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191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Google Shape;3548;p5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Bibliografía</a:t>
            </a:r>
            <a:endParaRPr sz="4800" dirty="0"/>
          </a:p>
        </p:txBody>
      </p:sp>
      <p:sp>
        <p:nvSpPr>
          <p:cNvPr id="3549" name="Google Shape;3549;p56"/>
          <p:cNvSpPr txBox="1">
            <a:spLocks noGrp="1"/>
          </p:cNvSpPr>
          <p:nvPr>
            <p:ph type="body" idx="1"/>
          </p:nvPr>
        </p:nvSpPr>
        <p:spPr>
          <a:xfrm>
            <a:off x="720000" y="1381075"/>
            <a:ext cx="7704000" cy="21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508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800" dirty="0">
                <a:solidFill>
                  <a:schemeClr val="lt1"/>
                </a:solidFill>
                <a:uFill>
                  <a:noFill/>
                </a:uFill>
              </a:rPr>
              <a:t>Sentinel Hub. (n.d.). Barren Soil Script. Retrieved September 13, 2023, from https://custom-scripts.sentinel-hub.com/custom-scripts/sentinel-2/barren_soil/</a:t>
            </a:r>
            <a:endParaRPr sz="28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logy Thesis Defense by Slidesgo">
  <a:themeElements>
    <a:clrScheme name="Simple Light">
      <a:dk1>
        <a:srgbClr val="47260D"/>
      </a:dk1>
      <a:lt1>
        <a:srgbClr val="FFFFFF"/>
      </a:lt1>
      <a:dk2>
        <a:srgbClr val="7FD6F7"/>
      </a:dk2>
      <a:lt2>
        <a:srgbClr val="59AAD6"/>
      </a:lt2>
      <a:accent1>
        <a:srgbClr val="496D1C"/>
      </a:accent1>
      <a:accent2>
        <a:srgbClr val="F49A1F"/>
      </a:accent2>
      <a:accent3>
        <a:srgbClr val="FFF87F"/>
      </a:accent3>
      <a:accent4>
        <a:srgbClr val="8FB065"/>
      </a:accent4>
      <a:accent5>
        <a:srgbClr val="E0C7A2"/>
      </a:accent5>
      <a:accent6>
        <a:srgbClr val="C29E4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289</Words>
  <Application>Microsoft Office PowerPoint</Application>
  <PresentationFormat>Presentación en pantalla (16:9)</PresentationFormat>
  <Paragraphs>22</Paragraphs>
  <Slides>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Darker Grotesque SemiBold</vt:lpstr>
      <vt:lpstr>Roboto</vt:lpstr>
      <vt:lpstr>Hammersmith One</vt:lpstr>
      <vt:lpstr>Geology Thesis Defense by Slidesgo</vt:lpstr>
      <vt:lpstr>Índice de BSI</vt:lpstr>
      <vt:lpstr>Índice BSI</vt:lpstr>
      <vt:lpstr>27/07</vt:lpstr>
      <vt:lpstr>17/08</vt:lpstr>
      <vt:lpstr>01/10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Índice de BSI</dc:title>
  <cp:lastModifiedBy>EMILIANO HERNANDEZ VALDES</cp:lastModifiedBy>
  <cp:revision>10</cp:revision>
  <dcterms:modified xsi:type="dcterms:W3CDTF">2023-09-19T15:12:02Z</dcterms:modified>
</cp:coreProperties>
</file>